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2" r:id="rId1"/>
    <p:sldMasterId id="2147483693" r:id="rId2"/>
  </p:sldMasterIdLst>
  <p:notesMasterIdLst>
    <p:notesMasterId r:id="rId4"/>
  </p:notesMasterIdLst>
  <p:sldIdLst>
    <p:sldId id="256" r:id="rId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5" d="100"/>
          <a:sy n="155" d="100"/>
        </p:scale>
        <p:origin x="354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ad9a524cb6_2_3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g2ad9a524cb6_2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2.png"/><Relationship Id="rId5" Type="http://schemas.openxmlformats.org/officeDocument/2006/relationships/image" Target="../media/image4.png"/><Relationship Id="rId10" Type="http://schemas.openxmlformats.org/officeDocument/2006/relationships/image" Target="../media/image36.jpg"/><Relationship Id="rId4" Type="http://schemas.openxmlformats.org/officeDocument/2006/relationships/image" Target="../media/image3.png"/><Relationship Id="rId9" Type="http://schemas.openxmlformats.org/officeDocument/2006/relationships/image" Target="../media/image3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hyperlink" Target="http://www.chilevalora.cl/" TargetMode="External"/><Relationship Id="rId12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6.png"/><Relationship Id="rId11" Type="http://schemas.openxmlformats.org/officeDocument/2006/relationships/image" Target="../media/image40.png"/><Relationship Id="rId5" Type="http://schemas.openxmlformats.org/officeDocument/2006/relationships/image" Target="../media/image4.png"/><Relationship Id="rId10" Type="http://schemas.openxmlformats.org/officeDocument/2006/relationships/image" Target="../media/image39.png"/><Relationship Id="rId4" Type="http://schemas.openxmlformats.org/officeDocument/2006/relationships/image" Target="../media/image3.png"/><Relationship Id="rId9" Type="http://schemas.openxmlformats.org/officeDocument/2006/relationships/image" Target="../media/image38.png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4.png"/><Relationship Id="rId3" Type="http://schemas.openxmlformats.org/officeDocument/2006/relationships/image" Target="../media/image26.png"/><Relationship Id="rId7" Type="http://schemas.openxmlformats.org/officeDocument/2006/relationships/image" Target="../media/image39.png"/><Relationship Id="rId12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8.png"/><Relationship Id="rId11" Type="http://schemas.openxmlformats.org/officeDocument/2006/relationships/image" Target="../media/image3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hyperlink" Target="http://www.chilevalora.cl/" TargetMode="External"/><Relationship Id="rId9" Type="http://schemas.openxmlformats.org/officeDocument/2006/relationships/image" Target="../media/image41.png"/><Relationship Id="rId14" Type="http://schemas.openxmlformats.org/officeDocument/2006/relationships/image" Target="../media/image35.png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35.png"/><Relationship Id="rId3" Type="http://schemas.openxmlformats.org/officeDocument/2006/relationships/hyperlink" Target="http://www.chilevalora.cl/" TargetMode="External"/><Relationship Id="rId7" Type="http://schemas.openxmlformats.org/officeDocument/2006/relationships/image" Target="../media/image40.png"/><Relationship Id="rId12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9.png"/><Relationship Id="rId11" Type="http://schemas.openxmlformats.org/officeDocument/2006/relationships/image" Target="../media/image33.png"/><Relationship Id="rId5" Type="http://schemas.openxmlformats.org/officeDocument/2006/relationships/image" Target="../media/image38.png"/><Relationship Id="rId10" Type="http://schemas.openxmlformats.org/officeDocument/2006/relationships/image" Target="../media/image1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36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ldNum" idx="12"/>
          </p:nvPr>
        </p:nvSpPr>
        <p:spPr>
          <a:xfrm>
            <a:off x="8331038" y="4819545"/>
            <a:ext cx="184313" cy="16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1143000" y="841772"/>
            <a:ext cx="6858000" cy="1790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Calibri"/>
              <a:buNone/>
              <a:defRPr sz="41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None/>
              <a:defRPr sz="1700"/>
            </a:lvl1pPr>
            <a:lvl2pPr marL="914400" lvl="1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None/>
              <a:defRPr sz="1700"/>
            </a:lvl2pPr>
            <a:lvl3pPr marL="1371600" lvl="2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None/>
              <a:defRPr sz="1700"/>
            </a:lvl3pPr>
            <a:lvl4pPr marL="1828800" lvl="3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None/>
              <a:defRPr sz="1700"/>
            </a:lvl4pPr>
            <a:lvl5pPr marL="2286000" lvl="4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None/>
              <a:defRPr sz="1700"/>
            </a:lvl5pPr>
            <a:lvl6pPr marL="2743200" lvl="5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8331038" y="4819545"/>
            <a:ext cx="184313" cy="16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>
  <p:cSld name="Encabezado de secció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1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Calibri"/>
              <a:buNone/>
              <a:defRPr sz="41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1" cy="1125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700"/>
              <a:buFont typeface="Calibri"/>
              <a:buNone/>
              <a:defRPr sz="17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700"/>
              <a:buFont typeface="Calibri"/>
              <a:buNone/>
              <a:defRPr sz="17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700"/>
              <a:buFont typeface="Calibri"/>
              <a:buNone/>
              <a:defRPr sz="17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700"/>
              <a:buFont typeface="Calibri"/>
              <a:buNone/>
              <a:defRPr sz="17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700"/>
              <a:buFont typeface="Calibri"/>
              <a:buNone/>
              <a:defRPr sz="1700">
                <a:solidFill>
                  <a:srgbClr val="888888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331038" y="4819545"/>
            <a:ext cx="184313" cy="16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1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331038" y="4819545"/>
            <a:ext cx="184313" cy="16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1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2" cy="61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None/>
              <a:defRPr sz="1700" b="1"/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None/>
              <a:defRPr sz="1700" b="1"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None/>
              <a:defRPr sz="1700" b="1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None/>
              <a:defRPr sz="1700" b="1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None/>
              <a:defRPr sz="1700" b="1"/>
            </a:lvl5pPr>
            <a:lvl6pPr marL="2743200" lvl="5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2"/>
          </p:nvPr>
        </p:nvSpPr>
        <p:spPr>
          <a:xfrm>
            <a:off x="4629150" y="1260872"/>
            <a:ext cx="3887391" cy="61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sldNum" idx="12"/>
          </p:nvPr>
        </p:nvSpPr>
        <p:spPr>
          <a:xfrm>
            <a:off x="8331038" y="4819545"/>
            <a:ext cx="184313" cy="16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>
  <p:cSld name="Solo el título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1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sldNum" idx="12"/>
          </p:nvPr>
        </p:nvSpPr>
        <p:spPr>
          <a:xfrm>
            <a:off x="8331038" y="4819545"/>
            <a:ext cx="184313" cy="16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>
  <p:cSld name="Contenido con título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>
            <a:spLocks noGrp="1"/>
          </p:cNvSpPr>
          <p:nvPr>
            <p:ph type="title"/>
          </p:nvPr>
        </p:nvSpPr>
        <p:spPr>
          <a:xfrm>
            <a:off x="629841" y="342901"/>
            <a:ext cx="2949179" cy="1200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  <a:defRPr sz="2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887392" y="740569"/>
            <a:ext cx="4629151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>
            <a:lvl1pPr marL="457200" lvl="0" indent="-3683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1pPr>
            <a:lvl2pPr marL="914400" lvl="1" indent="-3683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2pPr>
            <a:lvl3pPr marL="1371600" lvl="2" indent="-3683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3pPr>
            <a:lvl4pPr marL="1828800" lvl="3" indent="-3683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4pPr>
            <a:lvl5pPr marL="2286000" lvl="4" indent="-3683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5pPr>
            <a:lvl6pPr marL="2743200" lvl="5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9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sldNum" idx="12"/>
          </p:nvPr>
        </p:nvSpPr>
        <p:spPr>
          <a:xfrm>
            <a:off x="8331038" y="4819545"/>
            <a:ext cx="184313" cy="16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>
  <p:cSld name="Imagen con título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>
            <a:spLocks noGrp="1"/>
          </p:cNvSpPr>
          <p:nvPr>
            <p:ph type="title"/>
          </p:nvPr>
        </p:nvSpPr>
        <p:spPr>
          <a:xfrm>
            <a:off x="629841" y="342901"/>
            <a:ext cx="2949179" cy="1200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  <a:defRPr sz="2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>
            <a:spLocks noGrp="1"/>
          </p:cNvSpPr>
          <p:nvPr>
            <p:ph type="pic" idx="2"/>
          </p:nvPr>
        </p:nvSpPr>
        <p:spPr>
          <a:xfrm>
            <a:off x="3887392" y="740569"/>
            <a:ext cx="4629151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2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9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/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sldNum" idx="12"/>
          </p:nvPr>
        </p:nvSpPr>
        <p:spPr>
          <a:xfrm>
            <a:off x="8331038" y="4819545"/>
            <a:ext cx="184313" cy="16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ámina Contenido 1">
  <p:cSld name="Lámina Contenido 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4" descr="Gráfico 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81191" y="245189"/>
            <a:ext cx="1021557" cy="435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4" descr="Imagen 6"/>
          <p:cNvPicPr preferRelativeResize="0"/>
          <p:nvPr/>
        </p:nvPicPr>
        <p:blipFill rotWithShape="1">
          <a:blip r:embed="rId3">
            <a:alphaModFix/>
          </a:blip>
          <a:srcRect t="85844"/>
          <a:stretch/>
        </p:blipFill>
        <p:spPr>
          <a:xfrm>
            <a:off x="0" y="4415414"/>
            <a:ext cx="9144000" cy="728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4" descr="Gráfico 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7969694" y="4107943"/>
            <a:ext cx="350044" cy="134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4" descr="Gráfico 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3651" y="4651293"/>
            <a:ext cx="1343026" cy="30408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491742" y="155777"/>
            <a:ext cx="6981461" cy="60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58A6"/>
              </a:buClr>
              <a:buSzPts val="2100"/>
              <a:buFont typeface="Trebuchet MS"/>
              <a:buNone/>
              <a:defRPr sz="2100" b="1">
                <a:solidFill>
                  <a:srgbClr val="2E58A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491742" y="1052740"/>
            <a:ext cx="8152280" cy="3173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>
            <a:lvl1pPr marL="457200" lvl="0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Char char="•"/>
              <a:defRPr sz="12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Char char="•"/>
              <a:defRPr sz="12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Char char="•"/>
              <a:defRPr sz="12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Char char="•"/>
              <a:defRPr sz="12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Char char="•"/>
              <a:defRPr sz="1200"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sldNum" idx="12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Lámina Contenido 1">
  <p:cSld name="5_Lámina Contenido 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5" descr="Gráfico 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81191" y="245189"/>
            <a:ext cx="1021557" cy="435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5" descr="Imagen 6"/>
          <p:cNvPicPr preferRelativeResize="0"/>
          <p:nvPr/>
        </p:nvPicPr>
        <p:blipFill rotWithShape="1">
          <a:blip r:embed="rId3">
            <a:alphaModFix/>
          </a:blip>
          <a:srcRect t="85844"/>
          <a:stretch/>
        </p:blipFill>
        <p:spPr>
          <a:xfrm>
            <a:off x="0" y="4415414"/>
            <a:ext cx="9144000" cy="728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5" descr="Gráfico 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7969694" y="4107943"/>
            <a:ext cx="350044" cy="134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5" descr="Gráfico 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3651" y="4651293"/>
            <a:ext cx="1343026" cy="30408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5"/>
          <p:cNvSpPr txBox="1">
            <a:spLocks noGrp="1"/>
          </p:cNvSpPr>
          <p:nvPr>
            <p:ph type="title"/>
          </p:nvPr>
        </p:nvSpPr>
        <p:spPr>
          <a:xfrm>
            <a:off x="491742" y="155777"/>
            <a:ext cx="6981461" cy="60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58A6"/>
              </a:buClr>
              <a:buSzPts val="2100"/>
              <a:buFont typeface="Trebuchet MS"/>
              <a:buNone/>
              <a:defRPr sz="2100" b="1">
                <a:solidFill>
                  <a:srgbClr val="2E58A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body" idx="1"/>
          </p:nvPr>
        </p:nvSpPr>
        <p:spPr>
          <a:xfrm>
            <a:off x="491742" y="1052740"/>
            <a:ext cx="8152280" cy="3173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>
            <a:lvl1pPr marL="457200" lvl="0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Char char="•"/>
              <a:defRPr sz="12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Char char="•"/>
              <a:defRPr sz="12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Char char="•"/>
              <a:defRPr sz="12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Char char="•"/>
              <a:defRPr sz="12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Char char="•"/>
              <a:defRPr sz="1200"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25"/>
          <p:cNvSpPr txBox="1">
            <a:spLocks noGrp="1"/>
          </p:cNvSpPr>
          <p:nvPr>
            <p:ph type="sldNum" idx="12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6" descr="Gráfico 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81191" y="245189"/>
            <a:ext cx="1021557" cy="435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6" descr="Imagen 6"/>
          <p:cNvPicPr preferRelativeResize="0"/>
          <p:nvPr/>
        </p:nvPicPr>
        <p:blipFill rotWithShape="1">
          <a:blip r:embed="rId3">
            <a:alphaModFix/>
          </a:blip>
          <a:srcRect t="85844"/>
          <a:stretch/>
        </p:blipFill>
        <p:spPr>
          <a:xfrm>
            <a:off x="0" y="4415414"/>
            <a:ext cx="9144000" cy="728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6" descr="Gráfico 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7969694" y="4107943"/>
            <a:ext cx="350044" cy="134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6" descr="Gráfico 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3651" y="4651293"/>
            <a:ext cx="1343026" cy="30408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6"/>
          <p:cNvSpPr>
            <a:spLocks noGrp="1"/>
          </p:cNvSpPr>
          <p:nvPr>
            <p:ph type="pic" idx="2"/>
          </p:nvPr>
        </p:nvSpPr>
        <p:spPr>
          <a:xfrm>
            <a:off x="0" y="0"/>
            <a:ext cx="3280194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17" name="Google Shape;117;p26"/>
          <p:cNvSpPr txBox="1">
            <a:spLocks noGrp="1"/>
          </p:cNvSpPr>
          <p:nvPr>
            <p:ph type="body" idx="1"/>
          </p:nvPr>
        </p:nvSpPr>
        <p:spPr>
          <a:xfrm>
            <a:off x="3603684" y="1416465"/>
            <a:ext cx="5168841" cy="2840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>
            <a:lvl1pPr marL="457200" lvl="0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Char char="•"/>
              <a:defRPr sz="12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Char char="•"/>
              <a:defRPr sz="12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Char char="•"/>
              <a:defRPr sz="12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Char char="•"/>
              <a:defRPr sz="12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Char char="•"/>
              <a:defRPr sz="1200"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title"/>
          </p:nvPr>
        </p:nvSpPr>
        <p:spPr>
          <a:xfrm>
            <a:off x="3603684" y="489913"/>
            <a:ext cx="3869519" cy="60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58A6"/>
              </a:buClr>
              <a:buSzPts val="1800"/>
              <a:buFont typeface="Trebuchet MS"/>
              <a:buNone/>
              <a:defRPr sz="1800" b="1">
                <a:solidFill>
                  <a:srgbClr val="2E58A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sldNum" idx="12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Lámina Contenido 1">
  <p:cSld name="6_Lámina Contenido 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7" descr="Gráfico 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81191" y="245189"/>
            <a:ext cx="1021557" cy="435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7" descr="Imagen 6"/>
          <p:cNvPicPr preferRelativeResize="0"/>
          <p:nvPr/>
        </p:nvPicPr>
        <p:blipFill rotWithShape="1">
          <a:blip r:embed="rId3">
            <a:alphaModFix/>
          </a:blip>
          <a:srcRect t="85844"/>
          <a:stretch/>
        </p:blipFill>
        <p:spPr>
          <a:xfrm>
            <a:off x="0" y="4415414"/>
            <a:ext cx="9144000" cy="728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7" descr="Gráfico 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7969694" y="4107943"/>
            <a:ext cx="350044" cy="134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7" descr="Gráfico 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3651" y="4651293"/>
            <a:ext cx="1343026" cy="304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7" descr="Imagen 7"/>
          <p:cNvPicPr preferRelativeResize="0"/>
          <p:nvPr/>
        </p:nvPicPr>
        <p:blipFill rotWithShape="1">
          <a:blip r:embed="rId3">
            <a:alphaModFix/>
          </a:blip>
          <a:srcRect t="85844"/>
          <a:stretch/>
        </p:blipFill>
        <p:spPr>
          <a:xfrm>
            <a:off x="0" y="4415414"/>
            <a:ext cx="9144000" cy="728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7" descr="Gráfico 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81191" y="245189"/>
            <a:ext cx="1021557" cy="43576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7"/>
          <p:cNvSpPr>
            <a:spLocks noGrp="1"/>
          </p:cNvSpPr>
          <p:nvPr>
            <p:ph type="pic" idx="2"/>
          </p:nvPr>
        </p:nvSpPr>
        <p:spPr>
          <a:xfrm>
            <a:off x="323850" y="329804"/>
            <a:ext cx="4373166" cy="4554904"/>
          </a:xfrm>
          <a:prstGeom prst="rect">
            <a:avLst/>
          </a:prstGeom>
          <a:noFill/>
          <a:ln>
            <a:noFill/>
          </a:ln>
        </p:spPr>
      </p:sp>
      <p:sp>
        <p:nvSpPr>
          <p:cNvPr id="128" name="Google Shape;128;p27"/>
          <p:cNvSpPr txBox="1">
            <a:spLocks noGrp="1"/>
          </p:cNvSpPr>
          <p:nvPr>
            <p:ph type="body" idx="1"/>
          </p:nvPr>
        </p:nvSpPr>
        <p:spPr>
          <a:xfrm>
            <a:off x="5072063" y="1287066"/>
            <a:ext cx="3700463" cy="2939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>
            <a:lvl1pPr marL="457200" lvl="0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Char char="•"/>
              <a:defRPr sz="12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Char char="•"/>
              <a:defRPr sz="12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Char char="•"/>
              <a:defRPr sz="12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Char char="•"/>
              <a:defRPr sz="12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Char char="•"/>
              <a:defRPr sz="1200"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29" name="Google Shape;129;p27" descr="Gráfico 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7969694" y="4107943"/>
            <a:ext cx="350044" cy="1343026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7"/>
          <p:cNvSpPr txBox="1">
            <a:spLocks noGrp="1"/>
          </p:cNvSpPr>
          <p:nvPr>
            <p:ph type="sldNum" idx="12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_pag_completa">
  <p:cSld name="imagen_pag_completa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8" descr="Gráfico 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81191" y="245189"/>
            <a:ext cx="1021557" cy="435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8" descr="Imagen 6"/>
          <p:cNvPicPr preferRelativeResize="0"/>
          <p:nvPr/>
        </p:nvPicPr>
        <p:blipFill rotWithShape="1">
          <a:blip r:embed="rId3">
            <a:alphaModFix/>
          </a:blip>
          <a:srcRect t="85844"/>
          <a:stretch/>
        </p:blipFill>
        <p:spPr>
          <a:xfrm>
            <a:off x="0" y="4415414"/>
            <a:ext cx="9144000" cy="728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8" descr="Gráfico 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7969694" y="4107943"/>
            <a:ext cx="350044" cy="134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8" descr="Gráfico 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3651" y="4651293"/>
            <a:ext cx="1343026" cy="30408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8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28"/>
          <p:cNvSpPr txBox="1">
            <a:spLocks noGrp="1"/>
          </p:cNvSpPr>
          <p:nvPr>
            <p:ph type="sldNum" idx="12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_blanca">
  <p:cSld name="pag_blanca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9" descr="Gráfico 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81191" y="245189"/>
            <a:ext cx="1021557" cy="435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9" descr="Imagen 6"/>
          <p:cNvPicPr preferRelativeResize="0"/>
          <p:nvPr/>
        </p:nvPicPr>
        <p:blipFill rotWithShape="1">
          <a:blip r:embed="rId3">
            <a:alphaModFix/>
          </a:blip>
          <a:srcRect t="85844"/>
          <a:stretch/>
        </p:blipFill>
        <p:spPr>
          <a:xfrm>
            <a:off x="0" y="4415414"/>
            <a:ext cx="9144000" cy="728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9" descr="Gráfico 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7969694" y="4107943"/>
            <a:ext cx="350044" cy="134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9" descr="Gráfico 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3651" y="4651293"/>
            <a:ext cx="1343026" cy="304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9" descr="Gráfico 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81191" y="245189"/>
            <a:ext cx="1021557" cy="43576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9"/>
          <p:cNvSpPr txBox="1">
            <a:spLocks noGrp="1"/>
          </p:cNvSpPr>
          <p:nvPr>
            <p:ph type="sldNum" idx="12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Lámina Contenido 1">
  <p:cSld name="7_Lámina Contenido 1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0" descr="Gráfico 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81191" y="245189"/>
            <a:ext cx="1021557" cy="435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30" descr="Imagen 4"/>
          <p:cNvPicPr preferRelativeResize="0"/>
          <p:nvPr/>
        </p:nvPicPr>
        <p:blipFill rotWithShape="1">
          <a:blip r:embed="rId3">
            <a:alphaModFix/>
          </a:blip>
          <a:srcRect t="56352"/>
          <a:stretch/>
        </p:blipFill>
        <p:spPr>
          <a:xfrm>
            <a:off x="0" y="2898475"/>
            <a:ext cx="9144000" cy="2245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30"/>
          <p:cNvSpPr txBox="1">
            <a:spLocks noGrp="1"/>
          </p:cNvSpPr>
          <p:nvPr>
            <p:ph type="sldNum" idx="12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lementos_gráficos">
  <p:cSld name="Elementos_gráfico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31" descr="Gráfico 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81191" y="245189"/>
            <a:ext cx="1021557" cy="435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31" descr="Gráfico 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7344" y="1840786"/>
            <a:ext cx="1514476" cy="342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1" descr="Gráfico 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7282173" y="2042757"/>
            <a:ext cx="350044" cy="134302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1"/>
          <p:cNvSpPr txBox="1"/>
          <p:nvPr/>
        </p:nvSpPr>
        <p:spPr>
          <a:xfrm>
            <a:off x="692929" y="258024"/>
            <a:ext cx="5159798" cy="421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8A6"/>
              </a:buClr>
              <a:buSzPts val="2400"/>
              <a:buFont typeface="Trebuchet MS"/>
              <a:buNone/>
            </a:pPr>
            <a:r>
              <a:rPr lang="es" sz="2400" b="1" i="0" u="none" strike="noStrike" cap="none">
                <a:solidFill>
                  <a:srgbClr val="2E58A6"/>
                </a:solidFill>
                <a:latin typeface="Trebuchet MS"/>
                <a:ea typeface="Trebuchet MS"/>
                <a:cs typeface="Trebuchet MS"/>
                <a:sym typeface="Trebuchet MS"/>
              </a:rPr>
              <a:t>Elementos gráficos</a:t>
            </a:r>
            <a:endParaRPr sz="1100"/>
          </a:p>
        </p:txBody>
      </p:sp>
      <p:pic>
        <p:nvPicPr>
          <p:cNvPr id="154" name="Google Shape;154;p31" descr="Gráfico 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36113" y="3233839"/>
            <a:ext cx="278607" cy="718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1" descr="Gráfico 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33742" y="3273483"/>
            <a:ext cx="621507" cy="664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1" descr="Gráfico 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09238" y="2032062"/>
            <a:ext cx="278607" cy="28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1" descr="Gráfico 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484235" y="2706905"/>
            <a:ext cx="278607" cy="28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1" descr="Gráfico 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484234" y="3442800"/>
            <a:ext cx="278607" cy="28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1" descr="Gráfico 2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686419" y="1949022"/>
            <a:ext cx="363837" cy="363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1" descr="Gráfico 2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686419" y="2637663"/>
            <a:ext cx="342907" cy="380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1" descr="Gráfico 2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632516" y="3480188"/>
            <a:ext cx="462988" cy="28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1" descr="Gráfico 2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723849" y="1986117"/>
            <a:ext cx="243590" cy="331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1" descr="Gráfico 2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703263" y="2659337"/>
            <a:ext cx="284760" cy="337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1" descr="Gráfico 2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687651" y="3393077"/>
            <a:ext cx="315983" cy="38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1" descr="Gráfico 28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72940" y="1960771"/>
            <a:ext cx="363838" cy="363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1" descr="Gráfico 29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96151" y="3393077"/>
            <a:ext cx="385199" cy="38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1" descr="Gráfico 30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772940" y="2659337"/>
            <a:ext cx="401748" cy="36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1"/>
          <p:cNvSpPr txBox="1">
            <a:spLocks noGrp="1"/>
          </p:cNvSpPr>
          <p:nvPr>
            <p:ph type="sldNum" idx="12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ámina Contenido 2">
  <p:cSld name="Lámina Contenido 2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2" descr="Gráfico 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81191" y="245189"/>
            <a:ext cx="1021557" cy="435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2" descr="Imagen 6"/>
          <p:cNvPicPr preferRelativeResize="0"/>
          <p:nvPr/>
        </p:nvPicPr>
        <p:blipFill rotWithShape="1">
          <a:blip r:embed="rId3">
            <a:alphaModFix/>
          </a:blip>
          <a:srcRect t="85844"/>
          <a:stretch/>
        </p:blipFill>
        <p:spPr>
          <a:xfrm>
            <a:off x="0" y="4415414"/>
            <a:ext cx="9144000" cy="728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2" descr="Gráfico 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7969694" y="4107943"/>
            <a:ext cx="350044" cy="134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2" descr="Gráfico 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3651" y="4651293"/>
            <a:ext cx="1343026" cy="304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2" descr="Imagen 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2"/>
          <p:cNvSpPr/>
          <p:nvPr/>
        </p:nvSpPr>
        <p:spPr>
          <a:xfrm>
            <a:off x="-1" y="1653611"/>
            <a:ext cx="3241619" cy="3489889"/>
          </a:xfrm>
          <a:prstGeom prst="rect">
            <a:avLst/>
          </a:prstGeom>
          <a:gradFill>
            <a:gsLst>
              <a:gs pos="0">
                <a:srgbClr val="00416F"/>
              </a:gs>
              <a:gs pos="50000">
                <a:srgbClr val="005EA1">
                  <a:alpha val="87843"/>
                </a:srgbClr>
              </a:gs>
              <a:gs pos="100000">
                <a:srgbClr val="0070C0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32"/>
          <p:cNvSpPr txBox="1">
            <a:spLocks noGrp="1"/>
          </p:cNvSpPr>
          <p:nvPr>
            <p:ph type="title"/>
          </p:nvPr>
        </p:nvSpPr>
        <p:spPr>
          <a:xfrm>
            <a:off x="365888" y="2942802"/>
            <a:ext cx="2565299" cy="1702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Trebuchet MS"/>
              <a:buNone/>
              <a:defRPr sz="27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2"/>
          <p:cNvSpPr txBox="1">
            <a:spLocks noGrp="1"/>
          </p:cNvSpPr>
          <p:nvPr>
            <p:ph type="body" idx="1"/>
          </p:nvPr>
        </p:nvSpPr>
        <p:spPr>
          <a:xfrm>
            <a:off x="3764380" y="1492354"/>
            <a:ext cx="4882496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>
            <a:lvl1pPr marL="457200" lvl="0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 sz="15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 sz="15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 sz="15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 sz="15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 sz="1500"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78" name="Google Shape;178;p32" descr="Gráfico 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81191" y="245189"/>
            <a:ext cx="1021557" cy="43576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2"/>
          <p:cNvSpPr txBox="1">
            <a:spLocks noGrp="1"/>
          </p:cNvSpPr>
          <p:nvPr>
            <p:ph type="sldNum" idx="12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Lámina Contenido 2">
  <p:cSld name="2_Lámina Contenido 2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3" descr="Gráfico 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81191" y="245189"/>
            <a:ext cx="1021557" cy="435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3" descr="Imagen 6"/>
          <p:cNvPicPr preferRelativeResize="0"/>
          <p:nvPr/>
        </p:nvPicPr>
        <p:blipFill rotWithShape="1">
          <a:blip r:embed="rId3">
            <a:alphaModFix/>
          </a:blip>
          <a:srcRect t="85844"/>
          <a:stretch/>
        </p:blipFill>
        <p:spPr>
          <a:xfrm>
            <a:off x="0" y="4415414"/>
            <a:ext cx="9144000" cy="728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3" descr="Gráfico 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7969694" y="4107943"/>
            <a:ext cx="350044" cy="134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3" descr="Gráfico 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3651" y="4651293"/>
            <a:ext cx="1343026" cy="304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3" descr="Imagen 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3"/>
          <p:cNvSpPr/>
          <p:nvPr/>
        </p:nvSpPr>
        <p:spPr>
          <a:xfrm>
            <a:off x="-1" y="1653611"/>
            <a:ext cx="3241619" cy="3489889"/>
          </a:xfrm>
          <a:prstGeom prst="rect">
            <a:avLst/>
          </a:prstGeom>
          <a:gradFill>
            <a:gsLst>
              <a:gs pos="0">
                <a:srgbClr val="00416F"/>
              </a:gs>
              <a:gs pos="50000">
                <a:srgbClr val="005EA1">
                  <a:alpha val="87843"/>
                </a:srgbClr>
              </a:gs>
              <a:gs pos="100000">
                <a:srgbClr val="0070C0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33"/>
          <p:cNvSpPr txBox="1">
            <a:spLocks noGrp="1"/>
          </p:cNvSpPr>
          <p:nvPr>
            <p:ph type="title"/>
          </p:nvPr>
        </p:nvSpPr>
        <p:spPr>
          <a:xfrm>
            <a:off x="365888" y="2942802"/>
            <a:ext cx="2565299" cy="1702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Trebuchet MS"/>
              <a:buNone/>
              <a:defRPr sz="27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3"/>
          <p:cNvSpPr txBox="1">
            <a:spLocks noGrp="1"/>
          </p:cNvSpPr>
          <p:nvPr>
            <p:ph type="body" idx="1"/>
          </p:nvPr>
        </p:nvSpPr>
        <p:spPr>
          <a:xfrm>
            <a:off x="3764380" y="1486970"/>
            <a:ext cx="4882496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>
            <a:lvl1pPr marL="457200" lvl="0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 sz="15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 sz="15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 sz="15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 sz="15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 sz="1500"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89" name="Google Shape;189;p33" descr="Gráfico 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81191" y="245189"/>
            <a:ext cx="1021557" cy="43576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3"/>
          <p:cNvSpPr txBox="1">
            <a:spLocks noGrp="1"/>
          </p:cNvSpPr>
          <p:nvPr>
            <p:ph type="sldNum" idx="12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Lámina Contenido 2">
  <p:cSld name="1_Lámina Contenido 2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4" descr="Gráfico 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81191" y="245189"/>
            <a:ext cx="1021557" cy="435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4" descr="Imagen 6"/>
          <p:cNvPicPr preferRelativeResize="0"/>
          <p:nvPr/>
        </p:nvPicPr>
        <p:blipFill rotWithShape="1">
          <a:blip r:embed="rId3">
            <a:alphaModFix/>
          </a:blip>
          <a:srcRect t="85844"/>
          <a:stretch/>
        </p:blipFill>
        <p:spPr>
          <a:xfrm>
            <a:off x="0" y="4415414"/>
            <a:ext cx="9144000" cy="728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4" descr="Gráfico 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7969694" y="4107943"/>
            <a:ext cx="350044" cy="134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4" descr="Gráfico 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3651" y="4651293"/>
            <a:ext cx="1343026" cy="304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4" descr="Imagen 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4"/>
          <p:cNvSpPr/>
          <p:nvPr/>
        </p:nvSpPr>
        <p:spPr>
          <a:xfrm>
            <a:off x="-1" y="1653611"/>
            <a:ext cx="3241619" cy="3489889"/>
          </a:xfrm>
          <a:prstGeom prst="rect">
            <a:avLst/>
          </a:prstGeom>
          <a:gradFill>
            <a:gsLst>
              <a:gs pos="0">
                <a:srgbClr val="00416F"/>
              </a:gs>
              <a:gs pos="50000">
                <a:srgbClr val="005EA1">
                  <a:alpha val="87843"/>
                </a:srgbClr>
              </a:gs>
              <a:gs pos="100000">
                <a:srgbClr val="0070C0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34"/>
          <p:cNvSpPr txBox="1">
            <a:spLocks noGrp="1"/>
          </p:cNvSpPr>
          <p:nvPr>
            <p:ph type="title"/>
          </p:nvPr>
        </p:nvSpPr>
        <p:spPr>
          <a:xfrm>
            <a:off x="365888" y="2942802"/>
            <a:ext cx="2565299" cy="1702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Trebuchet MS"/>
              <a:buNone/>
              <a:defRPr sz="27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4"/>
          <p:cNvSpPr txBox="1">
            <a:spLocks noGrp="1"/>
          </p:cNvSpPr>
          <p:nvPr>
            <p:ph type="body" idx="1"/>
          </p:nvPr>
        </p:nvSpPr>
        <p:spPr>
          <a:xfrm>
            <a:off x="3764380" y="1486970"/>
            <a:ext cx="4882496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>
            <a:lvl1pPr marL="457200" lvl="0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 sz="15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 sz="15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 sz="15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 sz="15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 sz="1500"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00" name="Google Shape;200;p34" descr="Gráfico 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81191" y="245189"/>
            <a:ext cx="1021557" cy="43576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4"/>
          <p:cNvSpPr txBox="1">
            <a:spLocks noGrp="1"/>
          </p:cNvSpPr>
          <p:nvPr>
            <p:ph type="sldNum" idx="12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Lámina Contenido 2">
  <p:cSld name="3_Lámina Contenido 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5" descr="Gráfico 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81191" y="245189"/>
            <a:ext cx="1021557" cy="435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5" descr="Imagen 6"/>
          <p:cNvPicPr preferRelativeResize="0"/>
          <p:nvPr/>
        </p:nvPicPr>
        <p:blipFill rotWithShape="1">
          <a:blip r:embed="rId3">
            <a:alphaModFix/>
          </a:blip>
          <a:srcRect t="85844"/>
          <a:stretch/>
        </p:blipFill>
        <p:spPr>
          <a:xfrm>
            <a:off x="0" y="4415414"/>
            <a:ext cx="9144000" cy="728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5" descr="Gráfico 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7969694" y="4107943"/>
            <a:ext cx="350044" cy="134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5" descr="Gráfico 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3651" y="4651293"/>
            <a:ext cx="1343026" cy="304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5" descr="Imagen 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5"/>
          <p:cNvSpPr/>
          <p:nvPr/>
        </p:nvSpPr>
        <p:spPr>
          <a:xfrm>
            <a:off x="-1" y="1653611"/>
            <a:ext cx="3241619" cy="3489889"/>
          </a:xfrm>
          <a:prstGeom prst="rect">
            <a:avLst/>
          </a:prstGeom>
          <a:gradFill>
            <a:gsLst>
              <a:gs pos="0">
                <a:srgbClr val="00416F"/>
              </a:gs>
              <a:gs pos="50000">
                <a:srgbClr val="005EA1">
                  <a:alpha val="87843"/>
                </a:srgbClr>
              </a:gs>
              <a:gs pos="100000">
                <a:srgbClr val="0070C0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35"/>
          <p:cNvSpPr txBox="1">
            <a:spLocks noGrp="1"/>
          </p:cNvSpPr>
          <p:nvPr>
            <p:ph type="title"/>
          </p:nvPr>
        </p:nvSpPr>
        <p:spPr>
          <a:xfrm>
            <a:off x="365888" y="2942802"/>
            <a:ext cx="2565299" cy="1702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Trebuchet MS"/>
              <a:buNone/>
              <a:defRPr sz="27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5"/>
          <p:cNvSpPr txBox="1">
            <a:spLocks noGrp="1"/>
          </p:cNvSpPr>
          <p:nvPr>
            <p:ph type="body" idx="1"/>
          </p:nvPr>
        </p:nvSpPr>
        <p:spPr>
          <a:xfrm>
            <a:off x="3764380" y="1486970"/>
            <a:ext cx="4882496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>
            <a:lvl1pPr marL="457200" lvl="0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 sz="15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 sz="15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 sz="15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 sz="15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 sz="1500"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11" name="Google Shape;211;p35" descr="Gráfico 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81191" y="245189"/>
            <a:ext cx="1021557" cy="435769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5"/>
          <p:cNvSpPr txBox="1">
            <a:spLocks noGrp="1"/>
          </p:cNvSpPr>
          <p:nvPr>
            <p:ph type="sldNum" idx="12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illa_1">
  <p:cSld name="Portadilla_1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6" descr="Gráfico 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81191" y="245189"/>
            <a:ext cx="1021557" cy="435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6" descr="Imagen 6"/>
          <p:cNvPicPr preferRelativeResize="0"/>
          <p:nvPr/>
        </p:nvPicPr>
        <p:blipFill rotWithShape="1">
          <a:blip r:embed="rId3">
            <a:alphaModFix/>
          </a:blip>
          <a:srcRect t="85844"/>
          <a:stretch/>
        </p:blipFill>
        <p:spPr>
          <a:xfrm>
            <a:off x="0" y="4415414"/>
            <a:ext cx="9144000" cy="728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6" descr="Gráfico 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7969694" y="4107943"/>
            <a:ext cx="350044" cy="134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6" descr="Gráfico 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3651" y="4651293"/>
            <a:ext cx="1343026" cy="304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6" descr="Imagen 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6"/>
          <p:cNvSpPr/>
          <p:nvPr/>
        </p:nvSpPr>
        <p:spPr>
          <a:xfrm>
            <a:off x="0" y="0"/>
            <a:ext cx="9144000" cy="1688621"/>
          </a:xfrm>
          <a:prstGeom prst="rect">
            <a:avLst/>
          </a:prstGeom>
          <a:gradFill>
            <a:gsLst>
              <a:gs pos="0">
                <a:srgbClr val="153165"/>
              </a:gs>
              <a:gs pos="50000">
                <a:srgbClr val="1F4792">
                  <a:alpha val="23921"/>
                </a:srgbClr>
              </a:gs>
              <a:gs pos="100000">
                <a:srgbClr val="2555A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6"/>
          <p:cNvSpPr txBox="1">
            <a:spLocks noGrp="1"/>
          </p:cNvSpPr>
          <p:nvPr>
            <p:ph type="title"/>
          </p:nvPr>
        </p:nvSpPr>
        <p:spPr>
          <a:xfrm>
            <a:off x="1443230" y="2297430"/>
            <a:ext cx="6257539" cy="953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 sz="36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6"/>
          <p:cNvSpPr txBox="1">
            <a:spLocks noGrp="1"/>
          </p:cNvSpPr>
          <p:nvPr>
            <p:ph type="body" idx="1"/>
          </p:nvPr>
        </p:nvSpPr>
        <p:spPr>
          <a:xfrm>
            <a:off x="1443038" y="3565922"/>
            <a:ext cx="6257925" cy="39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rebuchet MS"/>
              <a:buNone/>
              <a:defRPr sz="1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3048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rebuchet MS"/>
              <a:buChar char="•"/>
              <a:defRPr sz="1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048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rebuchet MS"/>
              <a:buChar char="•"/>
              <a:defRPr sz="1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048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rebuchet MS"/>
              <a:buChar char="•"/>
              <a:defRPr sz="1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048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rebuchet MS"/>
              <a:buChar char="•"/>
              <a:defRPr sz="1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22" name="Google Shape;222;p36" descr="Gráfico 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27061" y="355759"/>
            <a:ext cx="1889880" cy="528638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6"/>
          <p:cNvSpPr txBox="1">
            <a:spLocks noGrp="1"/>
          </p:cNvSpPr>
          <p:nvPr>
            <p:ph type="sldNum" idx="12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illa_2">
  <p:cSld name="Portadilla_2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7" descr="Gráfico 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81191" y="245189"/>
            <a:ext cx="1021557" cy="435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7" descr="Imagen 6"/>
          <p:cNvPicPr preferRelativeResize="0"/>
          <p:nvPr/>
        </p:nvPicPr>
        <p:blipFill rotWithShape="1">
          <a:blip r:embed="rId3">
            <a:alphaModFix/>
          </a:blip>
          <a:srcRect t="85844"/>
          <a:stretch/>
        </p:blipFill>
        <p:spPr>
          <a:xfrm>
            <a:off x="0" y="4415414"/>
            <a:ext cx="9144000" cy="728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7" descr="Gráfico 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7969694" y="4107943"/>
            <a:ext cx="350044" cy="134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7" descr="Gráfico 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3651" y="4651293"/>
            <a:ext cx="1343026" cy="304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7" descr="Imagen 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7"/>
          <p:cNvSpPr/>
          <p:nvPr/>
        </p:nvSpPr>
        <p:spPr>
          <a:xfrm>
            <a:off x="0" y="0"/>
            <a:ext cx="9144000" cy="1688621"/>
          </a:xfrm>
          <a:prstGeom prst="rect">
            <a:avLst/>
          </a:prstGeom>
          <a:gradFill>
            <a:gsLst>
              <a:gs pos="0">
                <a:srgbClr val="153165"/>
              </a:gs>
              <a:gs pos="50000">
                <a:srgbClr val="1F4792">
                  <a:alpha val="23921"/>
                </a:srgbClr>
              </a:gs>
              <a:gs pos="100000">
                <a:srgbClr val="2555A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37"/>
          <p:cNvSpPr txBox="1">
            <a:spLocks noGrp="1"/>
          </p:cNvSpPr>
          <p:nvPr>
            <p:ph type="title"/>
          </p:nvPr>
        </p:nvSpPr>
        <p:spPr>
          <a:xfrm>
            <a:off x="1443230" y="2297430"/>
            <a:ext cx="6257539" cy="953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 sz="36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37"/>
          <p:cNvSpPr txBox="1">
            <a:spLocks noGrp="1"/>
          </p:cNvSpPr>
          <p:nvPr>
            <p:ph type="body" idx="1"/>
          </p:nvPr>
        </p:nvSpPr>
        <p:spPr>
          <a:xfrm>
            <a:off x="1443038" y="3565922"/>
            <a:ext cx="6257925" cy="39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rebuchet MS"/>
              <a:buNone/>
              <a:defRPr sz="1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3048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rebuchet MS"/>
              <a:buChar char="•"/>
              <a:defRPr sz="1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048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rebuchet MS"/>
              <a:buChar char="•"/>
              <a:defRPr sz="1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048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rebuchet MS"/>
              <a:buChar char="•"/>
              <a:defRPr sz="1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048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rebuchet MS"/>
              <a:buChar char="•"/>
              <a:defRPr sz="1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33" name="Google Shape;233;p37" descr="Gráfico 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50633" y="355759"/>
            <a:ext cx="1442732" cy="403562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7"/>
          <p:cNvSpPr txBox="1">
            <a:spLocks noGrp="1"/>
          </p:cNvSpPr>
          <p:nvPr>
            <p:ph type="sldNum" idx="12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illa_3">
  <p:cSld name="Portadilla_3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8" descr="Gráfico 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81191" y="245189"/>
            <a:ext cx="1021557" cy="435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8" descr="Imagen 6"/>
          <p:cNvPicPr preferRelativeResize="0"/>
          <p:nvPr/>
        </p:nvPicPr>
        <p:blipFill rotWithShape="1">
          <a:blip r:embed="rId3">
            <a:alphaModFix/>
          </a:blip>
          <a:srcRect t="85844"/>
          <a:stretch/>
        </p:blipFill>
        <p:spPr>
          <a:xfrm>
            <a:off x="0" y="4415414"/>
            <a:ext cx="9144000" cy="728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8" descr="Gráfico 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7969694" y="4107943"/>
            <a:ext cx="350044" cy="134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8" descr="Gráfico 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3651" y="4651293"/>
            <a:ext cx="1343026" cy="304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8" descr="Imagen 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8"/>
          <p:cNvSpPr/>
          <p:nvPr/>
        </p:nvSpPr>
        <p:spPr>
          <a:xfrm>
            <a:off x="6108106" y="-1"/>
            <a:ext cx="3035894" cy="5143501"/>
          </a:xfrm>
          <a:prstGeom prst="rect">
            <a:avLst/>
          </a:prstGeom>
          <a:gradFill>
            <a:gsLst>
              <a:gs pos="0">
                <a:srgbClr val="153165"/>
              </a:gs>
              <a:gs pos="50000">
                <a:srgbClr val="1F4792">
                  <a:alpha val="0"/>
                </a:srgbClr>
              </a:gs>
              <a:gs pos="100000">
                <a:srgbClr val="2555AF">
                  <a:alpha val="0"/>
                </a:srgbClr>
              </a:gs>
            </a:gsLst>
            <a:lin ang="960000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38"/>
          <p:cNvSpPr txBox="1">
            <a:spLocks noGrp="1"/>
          </p:cNvSpPr>
          <p:nvPr>
            <p:ph type="title"/>
          </p:nvPr>
        </p:nvSpPr>
        <p:spPr>
          <a:xfrm>
            <a:off x="593436" y="940739"/>
            <a:ext cx="5165268" cy="953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Trebuchet MS"/>
              <a:buNone/>
              <a:defRPr sz="33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8"/>
          <p:cNvSpPr txBox="1">
            <a:spLocks noGrp="1"/>
          </p:cNvSpPr>
          <p:nvPr>
            <p:ph type="body" idx="1"/>
          </p:nvPr>
        </p:nvSpPr>
        <p:spPr>
          <a:xfrm>
            <a:off x="593242" y="2209230"/>
            <a:ext cx="5165462" cy="39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rebuchet MS"/>
              <a:buNone/>
              <a:defRPr sz="1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rebuchet MS"/>
              <a:buChar char="•"/>
              <a:defRPr sz="1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rebuchet MS"/>
              <a:buChar char="•"/>
              <a:defRPr sz="1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rebuchet MS"/>
              <a:buChar char="•"/>
              <a:defRPr sz="1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rebuchet MS"/>
              <a:buChar char="•"/>
              <a:defRPr sz="1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44" name="Google Shape;244;p38" descr="Gráfico 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66887" y="285750"/>
            <a:ext cx="1293494" cy="361817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8"/>
          <p:cNvSpPr txBox="1">
            <a:spLocks noGrp="1"/>
          </p:cNvSpPr>
          <p:nvPr>
            <p:ph type="sldNum" idx="12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illa_4">
  <p:cSld name="Portadilla_4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9" descr="Gráfico 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81191" y="245189"/>
            <a:ext cx="1021557" cy="435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9" descr="Imagen 6"/>
          <p:cNvPicPr preferRelativeResize="0"/>
          <p:nvPr/>
        </p:nvPicPr>
        <p:blipFill rotWithShape="1">
          <a:blip r:embed="rId3">
            <a:alphaModFix/>
          </a:blip>
          <a:srcRect t="85844"/>
          <a:stretch/>
        </p:blipFill>
        <p:spPr>
          <a:xfrm>
            <a:off x="0" y="4415414"/>
            <a:ext cx="9144000" cy="728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9" descr="Gráfico 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7969694" y="4107943"/>
            <a:ext cx="350044" cy="134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9" descr="Gráfico 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3651" y="4651293"/>
            <a:ext cx="1343026" cy="304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9" descr="Imagen 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9"/>
          <p:cNvSpPr/>
          <p:nvPr/>
        </p:nvSpPr>
        <p:spPr>
          <a:xfrm>
            <a:off x="6108106" y="-1"/>
            <a:ext cx="3035894" cy="5143501"/>
          </a:xfrm>
          <a:prstGeom prst="rect">
            <a:avLst/>
          </a:prstGeom>
          <a:gradFill>
            <a:gsLst>
              <a:gs pos="0">
                <a:srgbClr val="153165"/>
              </a:gs>
              <a:gs pos="50000">
                <a:srgbClr val="1F4792">
                  <a:alpha val="0"/>
                </a:srgbClr>
              </a:gs>
              <a:gs pos="100000">
                <a:srgbClr val="2555AF">
                  <a:alpha val="0"/>
                </a:srgbClr>
              </a:gs>
            </a:gsLst>
            <a:lin ang="960000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9"/>
          <p:cNvSpPr txBox="1">
            <a:spLocks noGrp="1"/>
          </p:cNvSpPr>
          <p:nvPr>
            <p:ph type="title"/>
          </p:nvPr>
        </p:nvSpPr>
        <p:spPr>
          <a:xfrm>
            <a:off x="518891" y="3013049"/>
            <a:ext cx="5481859" cy="953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Trebuchet MS"/>
              <a:buNone/>
              <a:defRPr sz="33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39"/>
          <p:cNvSpPr txBox="1">
            <a:spLocks noGrp="1"/>
          </p:cNvSpPr>
          <p:nvPr>
            <p:ph type="body" idx="1"/>
          </p:nvPr>
        </p:nvSpPr>
        <p:spPr>
          <a:xfrm>
            <a:off x="518698" y="4281540"/>
            <a:ext cx="5048385" cy="39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rebuchet MS"/>
              <a:buNone/>
              <a:defRPr sz="1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rebuchet MS"/>
              <a:buChar char="•"/>
              <a:defRPr sz="1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rebuchet MS"/>
              <a:buChar char="•"/>
              <a:defRPr sz="1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rebuchet MS"/>
              <a:buChar char="•"/>
              <a:defRPr sz="1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rebuchet MS"/>
              <a:buChar char="•"/>
              <a:defRPr sz="1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55" name="Google Shape;255;p39" descr="Gráfico 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66887" y="285750"/>
            <a:ext cx="1293494" cy="361817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9"/>
          <p:cNvSpPr txBox="1">
            <a:spLocks noGrp="1"/>
          </p:cNvSpPr>
          <p:nvPr>
            <p:ph type="sldNum" idx="12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illa_5">
  <p:cSld name="Portadilla_5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40" descr="Gráfico 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81191" y="245189"/>
            <a:ext cx="1021557" cy="435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40" descr="Imagen 6"/>
          <p:cNvPicPr preferRelativeResize="0"/>
          <p:nvPr/>
        </p:nvPicPr>
        <p:blipFill rotWithShape="1">
          <a:blip r:embed="rId3">
            <a:alphaModFix/>
          </a:blip>
          <a:srcRect t="85844"/>
          <a:stretch/>
        </p:blipFill>
        <p:spPr>
          <a:xfrm>
            <a:off x="0" y="4415414"/>
            <a:ext cx="9144000" cy="728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0" descr="Gráfico 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7969694" y="4107943"/>
            <a:ext cx="350044" cy="134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0" descr="Gráfico 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3651" y="4651293"/>
            <a:ext cx="1343026" cy="304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40" descr="Imagen 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40"/>
          <p:cNvSpPr/>
          <p:nvPr/>
        </p:nvSpPr>
        <p:spPr>
          <a:xfrm>
            <a:off x="6108106" y="-1"/>
            <a:ext cx="3035894" cy="5143501"/>
          </a:xfrm>
          <a:prstGeom prst="rect">
            <a:avLst/>
          </a:prstGeom>
          <a:gradFill>
            <a:gsLst>
              <a:gs pos="0">
                <a:srgbClr val="153165"/>
              </a:gs>
              <a:gs pos="50000">
                <a:srgbClr val="1F4792">
                  <a:alpha val="0"/>
                </a:srgbClr>
              </a:gs>
              <a:gs pos="100000">
                <a:srgbClr val="2555AF">
                  <a:alpha val="0"/>
                </a:srgbClr>
              </a:gs>
            </a:gsLst>
            <a:lin ang="960000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40"/>
          <p:cNvSpPr txBox="1">
            <a:spLocks noGrp="1"/>
          </p:cNvSpPr>
          <p:nvPr>
            <p:ph type="title"/>
          </p:nvPr>
        </p:nvSpPr>
        <p:spPr>
          <a:xfrm>
            <a:off x="489952" y="1381685"/>
            <a:ext cx="4169454" cy="1546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Trebuchet MS"/>
              <a:buNone/>
              <a:defRPr sz="33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40"/>
          <p:cNvSpPr txBox="1">
            <a:spLocks noGrp="1"/>
          </p:cNvSpPr>
          <p:nvPr>
            <p:ph type="body" idx="1"/>
          </p:nvPr>
        </p:nvSpPr>
        <p:spPr>
          <a:xfrm>
            <a:off x="489758" y="3142338"/>
            <a:ext cx="4169712" cy="39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rebuchet MS"/>
              <a:buNone/>
              <a:defRPr sz="1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rebuchet MS"/>
              <a:buChar char="•"/>
              <a:defRPr sz="1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rebuchet MS"/>
              <a:buChar char="•"/>
              <a:defRPr sz="1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rebuchet MS"/>
              <a:buChar char="•"/>
              <a:defRPr sz="1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rebuchet MS"/>
              <a:buChar char="•"/>
              <a:defRPr sz="1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66" name="Google Shape;266;p40" descr="Gráfico 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66887" y="285750"/>
            <a:ext cx="1293494" cy="361817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0"/>
          <p:cNvSpPr txBox="1">
            <a:spLocks noGrp="1"/>
          </p:cNvSpPr>
          <p:nvPr>
            <p:ph type="sldNum" idx="12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illa_6">
  <p:cSld name="Portadilla_6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41" descr="Gráfico 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81191" y="245189"/>
            <a:ext cx="1021557" cy="435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1" descr="Imagen 6"/>
          <p:cNvPicPr preferRelativeResize="0"/>
          <p:nvPr/>
        </p:nvPicPr>
        <p:blipFill rotWithShape="1">
          <a:blip r:embed="rId3">
            <a:alphaModFix/>
          </a:blip>
          <a:srcRect t="85844"/>
          <a:stretch/>
        </p:blipFill>
        <p:spPr>
          <a:xfrm>
            <a:off x="0" y="4415414"/>
            <a:ext cx="9144000" cy="728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1" descr="Gráfico 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7969694" y="4107943"/>
            <a:ext cx="350044" cy="134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1" descr="Gráfico 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3651" y="4651293"/>
            <a:ext cx="1343026" cy="304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1" descr="Imagen 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1"/>
          <p:cNvSpPr/>
          <p:nvPr/>
        </p:nvSpPr>
        <p:spPr>
          <a:xfrm>
            <a:off x="6108106" y="-1"/>
            <a:ext cx="3035894" cy="5143501"/>
          </a:xfrm>
          <a:prstGeom prst="rect">
            <a:avLst/>
          </a:prstGeom>
          <a:gradFill>
            <a:gsLst>
              <a:gs pos="0">
                <a:srgbClr val="153165"/>
              </a:gs>
              <a:gs pos="50000">
                <a:srgbClr val="1F4792">
                  <a:alpha val="0"/>
                </a:srgbClr>
              </a:gs>
              <a:gs pos="100000">
                <a:srgbClr val="2555AF">
                  <a:alpha val="0"/>
                </a:srgbClr>
              </a:gs>
            </a:gsLst>
            <a:lin ang="960000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41"/>
          <p:cNvSpPr txBox="1">
            <a:spLocks noGrp="1"/>
          </p:cNvSpPr>
          <p:nvPr>
            <p:ph type="title"/>
          </p:nvPr>
        </p:nvSpPr>
        <p:spPr>
          <a:xfrm>
            <a:off x="459257" y="1749886"/>
            <a:ext cx="4099297" cy="1643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Trebuchet MS"/>
              <a:buNone/>
              <a:defRPr sz="33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41"/>
          <p:cNvSpPr txBox="1">
            <a:spLocks noGrp="1"/>
          </p:cNvSpPr>
          <p:nvPr>
            <p:ph type="body" idx="1"/>
          </p:nvPr>
        </p:nvSpPr>
        <p:spPr>
          <a:xfrm>
            <a:off x="459064" y="3677411"/>
            <a:ext cx="4099490" cy="39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rebuchet MS"/>
              <a:buNone/>
              <a:defRPr sz="1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rebuchet MS"/>
              <a:buChar char="•"/>
              <a:defRPr sz="1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rebuchet MS"/>
              <a:buChar char="•"/>
              <a:defRPr sz="1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rebuchet MS"/>
              <a:buChar char="•"/>
              <a:defRPr sz="1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rebuchet MS"/>
              <a:buChar char="•"/>
              <a:defRPr sz="1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77" name="Google Shape;277;p41" descr="Gráfico 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66887" y="285750"/>
            <a:ext cx="1293494" cy="361817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41"/>
          <p:cNvSpPr txBox="1">
            <a:spLocks noGrp="1"/>
          </p:cNvSpPr>
          <p:nvPr>
            <p:ph type="sldNum" idx="12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">
  <p:cSld name="Portada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42" descr="Gráfico 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81191" y="245189"/>
            <a:ext cx="1021557" cy="435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42" descr="Imagen 6"/>
          <p:cNvPicPr preferRelativeResize="0"/>
          <p:nvPr/>
        </p:nvPicPr>
        <p:blipFill rotWithShape="1">
          <a:blip r:embed="rId3">
            <a:alphaModFix/>
          </a:blip>
          <a:srcRect t="85844"/>
          <a:stretch/>
        </p:blipFill>
        <p:spPr>
          <a:xfrm>
            <a:off x="0" y="4415414"/>
            <a:ext cx="9144000" cy="728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42" descr="Gráfico 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7969694" y="4107943"/>
            <a:ext cx="350044" cy="134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42" descr="Gráfico 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3651" y="4651293"/>
            <a:ext cx="1343026" cy="304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42" descr="Imagen 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97" y="0"/>
            <a:ext cx="913660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2"/>
          <p:cNvSpPr txBox="1">
            <a:spLocks noGrp="1"/>
          </p:cNvSpPr>
          <p:nvPr>
            <p:ph type="title"/>
          </p:nvPr>
        </p:nvSpPr>
        <p:spPr>
          <a:xfrm>
            <a:off x="1847051" y="1966632"/>
            <a:ext cx="5439187" cy="1044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Trebuchet MS"/>
              <a:buNone/>
              <a:defRPr sz="33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86" name="Google Shape;286;p42" descr="Gráfico 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58376" y="3677463"/>
            <a:ext cx="2227250" cy="9500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7" name="Google Shape;287;p42"/>
          <p:cNvGrpSpPr/>
          <p:nvPr/>
        </p:nvGrpSpPr>
        <p:grpSpPr>
          <a:xfrm>
            <a:off x="0" y="5029220"/>
            <a:ext cx="9144001" cy="114281"/>
            <a:chOff x="0" y="0"/>
            <a:chExt cx="12192000" cy="152372"/>
          </a:xfrm>
        </p:grpSpPr>
        <p:sp>
          <p:nvSpPr>
            <p:cNvPr id="288" name="Google Shape;288;p42"/>
            <p:cNvSpPr/>
            <p:nvPr/>
          </p:nvSpPr>
          <p:spPr>
            <a:xfrm rot="10800000" flipH="1">
              <a:off x="0" y="0"/>
              <a:ext cx="6104784" cy="152372"/>
            </a:xfrm>
            <a:prstGeom prst="rect">
              <a:avLst/>
            </a:prstGeom>
            <a:solidFill>
              <a:srgbClr val="00A9E0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rebuchet MS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42"/>
            <p:cNvSpPr/>
            <p:nvPr/>
          </p:nvSpPr>
          <p:spPr>
            <a:xfrm rot="10800000" flipH="1">
              <a:off x="6104784" y="0"/>
              <a:ext cx="6087216" cy="152372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rebuchet MS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0" name="Google Shape;290;p42"/>
          <p:cNvSpPr txBox="1">
            <a:spLocks noGrp="1"/>
          </p:cNvSpPr>
          <p:nvPr>
            <p:ph type="sldNum" idx="12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ortada">
  <p:cSld name="1_Portada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43" descr="Gráfico 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81191" y="245189"/>
            <a:ext cx="1021557" cy="435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43" descr="Imagen 6"/>
          <p:cNvPicPr preferRelativeResize="0"/>
          <p:nvPr/>
        </p:nvPicPr>
        <p:blipFill rotWithShape="1">
          <a:blip r:embed="rId3">
            <a:alphaModFix/>
          </a:blip>
          <a:srcRect t="85844"/>
          <a:stretch/>
        </p:blipFill>
        <p:spPr>
          <a:xfrm>
            <a:off x="0" y="4415414"/>
            <a:ext cx="9144000" cy="728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3" descr="Gráfico 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7969694" y="4107943"/>
            <a:ext cx="350044" cy="134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43" descr="Gráfico 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3651" y="4651293"/>
            <a:ext cx="1343026" cy="304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3" descr="Imagen 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91403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43"/>
          <p:cNvSpPr txBox="1">
            <a:spLocks noGrp="1"/>
          </p:cNvSpPr>
          <p:nvPr>
            <p:ph type="title"/>
          </p:nvPr>
        </p:nvSpPr>
        <p:spPr>
          <a:xfrm>
            <a:off x="1847051" y="1966632"/>
            <a:ext cx="5439187" cy="1044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Trebuchet MS"/>
              <a:buNone/>
              <a:defRPr sz="33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98" name="Google Shape;298;p43" descr="Gráfico 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3387" y="3768104"/>
            <a:ext cx="1982736" cy="8457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9" name="Google Shape;299;p43"/>
          <p:cNvGrpSpPr/>
          <p:nvPr/>
        </p:nvGrpSpPr>
        <p:grpSpPr>
          <a:xfrm>
            <a:off x="0" y="5029220"/>
            <a:ext cx="9144001" cy="114281"/>
            <a:chOff x="0" y="0"/>
            <a:chExt cx="12192000" cy="152372"/>
          </a:xfrm>
        </p:grpSpPr>
        <p:sp>
          <p:nvSpPr>
            <p:cNvPr id="300" name="Google Shape;300;p43"/>
            <p:cNvSpPr/>
            <p:nvPr/>
          </p:nvSpPr>
          <p:spPr>
            <a:xfrm rot="10800000" flipH="1">
              <a:off x="0" y="0"/>
              <a:ext cx="6104784" cy="152372"/>
            </a:xfrm>
            <a:prstGeom prst="rect">
              <a:avLst/>
            </a:prstGeom>
            <a:solidFill>
              <a:srgbClr val="00A9E0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rebuchet MS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43"/>
            <p:cNvSpPr/>
            <p:nvPr/>
          </p:nvSpPr>
          <p:spPr>
            <a:xfrm rot="10800000" flipH="1">
              <a:off x="6104784" y="0"/>
              <a:ext cx="6087216" cy="152372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rebuchet MS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2" name="Google Shape;302;p43"/>
          <p:cNvGrpSpPr/>
          <p:nvPr/>
        </p:nvGrpSpPr>
        <p:grpSpPr>
          <a:xfrm>
            <a:off x="4617131" y="3866477"/>
            <a:ext cx="3923483" cy="630824"/>
            <a:chOff x="-1" y="0"/>
            <a:chExt cx="5231308" cy="841098"/>
          </a:xfrm>
        </p:grpSpPr>
        <p:pic>
          <p:nvPicPr>
            <p:cNvPr id="303" name="Google Shape;303;p43" descr="Gráfico 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-1" y="0"/>
              <a:ext cx="841098" cy="841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4" name="Google Shape;304;p43" descr="Imagen 1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732900" y="175129"/>
              <a:ext cx="1169833" cy="490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5" name="Google Shape;305;p43" descr="Imagen 1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390209" y="0"/>
              <a:ext cx="841098" cy="841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6" name="Google Shape;306;p43" descr="Imagen 13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328572" y="138225"/>
              <a:ext cx="916852" cy="5646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7" name="Google Shape;307;p43"/>
          <p:cNvSpPr txBox="1">
            <a:spLocks noGrp="1"/>
          </p:cNvSpPr>
          <p:nvPr>
            <p:ph type="sldNum" idx="12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erre">
  <p:cSld name="Cierre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44" descr="Gráfico 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81191" y="245189"/>
            <a:ext cx="1021557" cy="435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4" descr="Imagen 6"/>
          <p:cNvPicPr preferRelativeResize="0"/>
          <p:nvPr/>
        </p:nvPicPr>
        <p:blipFill rotWithShape="1">
          <a:blip r:embed="rId3">
            <a:alphaModFix/>
          </a:blip>
          <a:srcRect t="85844"/>
          <a:stretch/>
        </p:blipFill>
        <p:spPr>
          <a:xfrm>
            <a:off x="0" y="4415414"/>
            <a:ext cx="9144000" cy="728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44" descr="Gráfico 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7969694" y="4107943"/>
            <a:ext cx="350044" cy="134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44" descr="Gráfico 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3651" y="4651293"/>
            <a:ext cx="1343026" cy="304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4" descr="Imagen 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4"/>
          <p:cNvSpPr/>
          <p:nvPr/>
        </p:nvSpPr>
        <p:spPr>
          <a:xfrm>
            <a:off x="0" y="-1"/>
            <a:ext cx="9144000" cy="3597330"/>
          </a:xfrm>
          <a:prstGeom prst="rect">
            <a:avLst/>
          </a:prstGeom>
          <a:gradFill>
            <a:gsLst>
              <a:gs pos="0">
                <a:srgbClr val="153165"/>
              </a:gs>
              <a:gs pos="50000">
                <a:srgbClr val="1F4792">
                  <a:alpha val="23921"/>
                </a:srgbClr>
              </a:gs>
              <a:gs pos="100000">
                <a:srgbClr val="2555A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44"/>
          <p:cNvSpPr txBox="1">
            <a:spLocks noGrp="1"/>
          </p:cNvSpPr>
          <p:nvPr>
            <p:ph type="title"/>
          </p:nvPr>
        </p:nvSpPr>
        <p:spPr>
          <a:xfrm>
            <a:off x="1847051" y="2097741"/>
            <a:ext cx="5439187" cy="103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Trebuchet MS"/>
              <a:buNone/>
              <a:defRPr sz="33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16" name="Google Shape;316;p44" descr="Gráfico 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84382" y="800458"/>
            <a:ext cx="2175236" cy="608458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44"/>
          <p:cNvSpPr txBox="1"/>
          <p:nvPr/>
        </p:nvSpPr>
        <p:spPr>
          <a:xfrm>
            <a:off x="1725935" y="3900991"/>
            <a:ext cx="5692129" cy="335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1800"/>
              <a:buFont typeface="Trebuchet MS"/>
              <a:buNone/>
            </a:pPr>
            <a:r>
              <a:rPr lang="es" sz="1800" b="0" i="0" u="sng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7"/>
              </a:rPr>
              <a:t>www.chilevalora.cl</a:t>
            </a:r>
            <a:endParaRPr sz="1100"/>
          </a:p>
        </p:txBody>
      </p:sp>
      <p:grpSp>
        <p:nvGrpSpPr>
          <p:cNvPr id="318" name="Google Shape;318;p44"/>
          <p:cNvGrpSpPr/>
          <p:nvPr/>
        </p:nvGrpSpPr>
        <p:grpSpPr>
          <a:xfrm>
            <a:off x="3130945" y="4434239"/>
            <a:ext cx="2882110" cy="293687"/>
            <a:chOff x="-1" y="-1"/>
            <a:chExt cx="3842812" cy="391581"/>
          </a:xfrm>
        </p:grpSpPr>
        <p:pic>
          <p:nvPicPr>
            <p:cNvPr id="319" name="Google Shape;319;p44" descr="Gráfico 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-1" y="3155"/>
              <a:ext cx="385269" cy="3852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0" name="Google Shape;320;p44" descr="Gráfico 8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85197" y="-1"/>
              <a:ext cx="391580" cy="3915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1" name="Google Shape;321;p44" descr="Gráfico 9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376705" y="-1"/>
              <a:ext cx="391580" cy="3915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2" name="Google Shape;322;p44" descr="Gráfico 10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2759722" y="0"/>
              <a:ext cx="391580" cy="3915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3" name="Google Shape;323;p44" descr="Gráfico 12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2068214" y="-1"/>
              <a:ext cx="391580" cy="3915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4" name="Google Shape;324;p44" descr="Gráfico 13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3451231" y="-1"/>
              <a:ext cx="391580" cy="39158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5" name="Google Shape;325;p44"/>
          <p:cNvGrpSpPr/>
          <p:nvPr/>
        </p:nvGrpSpPr>
        <p:grpSpPr>
          <a:xfrm>
            <a:off x="0" y="5029220"/>
            <a:ext cx="9144001" cy="114281"/>
            <a:chOff x="0" y="0"/>
            <a:chExt cx="12192000" cy="152372"/>
          </a:xfrm>
        </p:grpSpPr>
        <p:sp>
          <p:nvSpPr>
            <p:cNvPr id="326" name="Google Shape;326;p44"/>
            <p:cNvSpPr/>
            <p:nvPr/>
          </p:nvSpPr>
          <p:spPr>
            <a:xfrm rot="10800000" flipH="1">
              <a:off x="0" y="0"/>
              <a:ext cx="6104784" cy="152372"/>
            </a:xfrm>
            <a:prstGeom prst="rect">
              <a:avLst/>
            </a:prstGeom>
            <a:solidFill>
              <a:srgbClr val="00A9E0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rebuchet MS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44"/>
            <p:cNvSpPr/>
            <p:nvPr/>
          </p:nvSpPr>
          <p:spPr>
            <a:xfrm rot="10800000" flipH="1">
              <a:off x="6104784" y="0"/>
              <a:ext cx="6087216" cy="152372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rebuchet MS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8" name="Google Shape;328;p44"/>
          <p:cNvSpPr txBox="1">
            <a:spLocks noGrp="1"/>
          </p:cNvSpPr>
          <p:nvPr>
            <p:ph type="sldNum" idx="12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ierre">
  <p:cSld name="1_Cierre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45" descr="Imagen 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89" y="51"/>
            <a:ext cx="9144001" cy="5143398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45"/>
          <p:cNvSpPr/>
          <p:nvPr/>
        </p:nvSpPr>
        <p:spPr>
          <a:xfrm>
            <a:off x="0" y="0"/>
            <a:ext cx="9144000" cy="2571750"/>
          </a:xfrm>
          <a:prstGeom prst="rect">
            <a:avLst/>
          </a:prstGeom>
          <a:gradFill>
            <a:gsLst>
              <a:gs pos="0">
                <a:srgbClr val="153165"/>
              </a:gs>
              <a:gs pos="50000">
                <a:srgbClr val="1F4792">
                  <a:alpha val="23921"/>
                </a:srgbClr>
              </a:gs>
              <a:gs pos="100000">
                <a:srgbClr val="2555A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45"/>
          <p:cNvSpPr txBox="1">
            <a:spLocks noGrp="1"/>
          </p:cNvSpPr>
          <p:nvPr>
            <p:ph type="title"/>
          </p:nvPr>
        </p:nvSpPr>
        <p:spPr>
          <a:xfrm>
            <a:off x="1847051" y="2097741"/>
            <a:ext cx="5439187" cy="103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Trebuchet MS"/>
              <a:buNone/>
              <a:defRPr sz="33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33" name="Google Shape;333;p45" descr="Gráfico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767" y="775309"/>
            <a:ext cx="1654265" cy="462733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45"/>
          <p:cNvSpPr txBox="1"/>
          <p:nvPr/>
        </p:nvSpPr>
        <p:spPr>
          <a:xfrm>
            <a:off x="1725935" y="3900991"/>
            <a:ext cx="5692129" cy="335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1800"/>
              <a:buFont typeface="Trebuchet MS"/>
              <a:buNone/>
            </a:pPr>
            <a:r>
              <a:rPr lang="es" sz="1800" b="0" i="0" u="sng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www.chilevalora.cl</a:t>
            </a:r>
            <a:endParaRPr sz="1100"/>
          </a:p>
        </p:txBody>
      </p:sp>
      <p:grpSp>
        <p:nvGrpSpPr>
          <p:cNvPr id="335" name="Google Shape;335;p45"/>
          <p:cNvGrpSpPr/>
          <p:nvPr/>
        </p:nvGrpSpPr>
        <p:grpSpPr>
          <a:xfrm>
            <a:off x="3130945" y="4434239"/>
            <a:ext cx="2882110" cy="293687"/>
            <a:chOff x="-1" y="-1"/>
            <a:chExt cx="3842812" cy="391581"/>
          </a:xfrm>
        </p:grpSpPr>
        <p:pic>
          <p:nvPicPr>
            <p:cNvPr id="336" name="Google Shape;336;p45" descr="Gráfico 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" y="3155"/>
              <a:ext cx="385269" cy="3852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7" name="Google Shape;337;p45" descr="Gráfico 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85197" y="-1"/>
              <a:ext cx="391580" cy="3915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8" name="Google Shape;338;p45" descr="Gráfico 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376705" y="-1"/>
              <a:ext cx="391580" cy="3915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9" name="Google Shape;339;p45" descr="Gráfico 1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759722" y="0"/>
              <a:ext cx="391580" cy="3915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0" name="Google Shape;340;p45" descr="Gráfico 1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068214" y="-1"/>
              <a:ext cx="391580" cy="3915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1" name="Google Shape;341;p45" descr="Gráfico 13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451231" y="-1"/>
              <a:ext cx="391580" cy="39158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2" name="Google Shape;342;p45"/>
          <p:cNvGrpSpPr/>
          <p:nvPr/>
        </p:nvGrpSpPr>
        <p:grpSpPr>
          <a:xfrm>
            <a:off x="0" y="5029220"/>
            <a:ext cx="9144001" cy="114281"/>
            <a:chOff x="0" y="0"/>
            <a:chExt cx="12192000" cy="152372"/>
          </a:xfrm>
        </p:grpSpPr>
        <p:sp>
          <p:nvSpPr>
            <p:cNvPr id="343" name="Google Shape;343;p45"/>
            <p:cNvSpPr/>
            <p:nvPr/>
          </p:nvSpPr>
          <p:spPr>
            <a:xfrm rot="10800000" flipH="1">
              <a:off x="0" y="0"/>
              <a:ext cx="6104784" cy="152372"/>
            </a:xfrm>
            <a:prstGeom prst="rect">
              <a:avLst/>
            </a:prstGeom>
            <a:solidFill>
              <a:srgbClr val="00A9E0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rebuchet MS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45"/>
            <p:cNvSpPr/>
            <p:nvPr/>
          </p:nvSpPr>
          <p:spPr>
            <a:xfrm rot="10800000" flipH="1">
              <a:off x="6104784" y="0"/>
              <a:ext cx="6087216" cy="152372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rebuchet MS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5" name="Google Shape;345;p45"/>
          <p:cNvGrpSpPr/>
          <p:nvPr/>
        </p:nvGrpSpPr>
        <p:grpSpPr>
          <a:xfrm>
            <a:off x="4784884" y="824272"/>
            <a:ext cx="3629237" cy="588332"/>
            <a:chOff x="-1" y="0"/>
            <a:chExt cx="4838981" cy="784441"/>
          </a:xfrm>
        </p:grpSpPr>
        <p:pic>
          <p:nvPicPr>
            <p:cNvPr id="346" name="Google Shape;346;p45" descr="Gráfico 18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-1" y="52840"/>
              <a:ext cx="678760" cy="678759"/>
            </a:xfrm>
            <a:prstGeom prst="rect">
              <a:avLst/>
            </a:prstGeom>
            <a:noFill/>
            <a:ln>
              <a:noFill/>
            </a:ln>
            <a:effectLst>
              <a:outerShdw blurRad="571500" dist="50800" dir="5400000" rotWithShape="0">
                <a:srgbClr val="000000">
                  <a:alpha val="29803"/>
                </a:srgbClr>
              </a:outerShdw>
            </a:effectLst>
          </p:spPr>
        </p:pic>
        <p:pic>
          <p:nvPicPr>
            <p:cNvPr id="347" name="Google Shape;347;p45" descr="Gráfico 26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178689" y="136363"/>
              <a:ext cx="784956" cy="511714"/>
            </a:xfrm>
            <a:prstGeom prst="rect">
              <a:avLst/>
            </a:prstGeom>
            <a:noFill/>
            <a:ln>
              <a:noFill/>
            </a:ln>
            <a:effectLst>
              <a:outerShdw blurRad="203200" dist="38100" dir="2700000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348" name="Google Shape;348;p45" descr="Imagen 34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463575" y="163332"/>
              <a:ext cx="1091032" cy="457776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8100" dir="2700000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349" name="Google Shape;349;p45" descr="Imagen 36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4054538" y="0"/>
              <a:ext cx="784442" cy="784441"/>
            </a:xfrm>
            <a:prstGeom prst="rect">
              <a:avLst/>
            </a:prstGeom>
            <a:noFill/>
            <a:ln>
              <a:noFill/>
            </a:ln>
            <a:effectLst>
              <a:outerShdw blurRad="660400" dist="38100" dir="2700000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350" name="Google Shape;350;p45"/>
          <p:cNvSpPr txBox="1">
            <a:spLocks noGrp="1"/>
          </p:cNvSpPr>
          <p:nvPr>
            <p:ph type="sldNum" idx="12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ierre">
  <p:cSld name="2_Cierre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46" descr="Imagen 15"/>
          <p:cNvPicPr preferRelativeResize="0"/>
          <p:nvPr/>
        </p:nvPicPr>
        <p:blipFill rotWithShape="1">
          <a:blip r:embed="rId2">
            <a:alphaModFix/>
          </a:blip>
          <a:srcRect t="30309"/>
          <a:stretch/>
        </p:blipFill>
        <p:spPr>
          <a:xfrm>
            <a:off x="0" y="1559006"/>
            <a:ext cx="9144000" cy="3584494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46"/>
          <p:cNvSpPr txBox="1">
            <a:spLocks noGrp="1"/>
          </p:cNvSpPr>
          <p:nvPr>
            <p:ph type="title"/>
          </p:nvPr>
        </p:nvSpPr>
        <p:spPr>
          <a:xfrm>
            <a:off x="1847051" y="2285364"/>
            <a:ext cx="5439187" cy="103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Trebuchet MS"/>
              <a:buNone/>
              <a:defRPr sz="33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46"/>
          <p:cNvSpPr txBox="1"/>
          <p:nvPr/>
        </p:nvSpPr>
        <p:spPr>
          <a:xfrm>
            <a:off x="1725935" y="3900991"/>
            <a:ext cx="5692129" cy="335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1800"/>
              <a:buFont typeface="Trebuchet MS"/>
              <a:buNone/>
            </a:pPr>
            <a:r>
              <a:rPr lang="es" sz="1800" b="0" i="0" u="sng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www.chilevalora.cl</a:t>
            </a:r>
            <a:endParaRPr sz="1100"/>
          </a:p>
        </p:txBody>
      </p:sp>
      <p:grpSp>
        <p:nvGrpSpPr>
          <p:cNvPr id="355" name="Google Shape;355;p46"/>
          <p:cNvGrpSpPr/>
          <p:nvPr/>
        </p:nvGrpSpPr>
        <p:grpSpPr>
          <a:xfrm>
            <a:off x="3130945" y="4434239"/>
            <a:ext cx="2882110" cy="293687"/>
            <a:chOff x="-1" y="-1"/>
            <a:chExt cx="3842812" cy="391581"/>
          </a:xfrm>
        </p:grpSpPr>
        <p:pic>
          <p:nvPicPr>
            <p:cNvPr id="356" name="Google Shape;356;p46" descr="Gráfico 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1" y="3155"/>
              <a:ext cx="385269" cy="3852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7" name="Google Shape;357;p46" descr="Gráfico 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85197" y="-1"/>
              <a:ext cx="391580" cy="3915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8" name="Google Shape;358;p46" descr="Gráfico 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376705" y="-1"/>
              <a:ext cx="391580" cy="3915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9" name="Google Shape;359;p46" descr="Gráfico 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759722" y="0"/>
              <a:ext cx="391580" cy="3915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0" name="Google Shape;360;p46" descr="Gráfico 1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068214" y="-1"/>
              <a:ext cx="391580" cy="3915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1" name="Google Shape;361;p46" descr="Gráfico 1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451231" y="-1"/>
              <a:ext cx="391580" cy="39158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2" name="Google Shape;362;p46"/>
          <p:cNvGrpSpPr/>
          <p:nvPr/>
        </p:nvGrpSpPr>
        <p:grpSpPr>
          <a:xfrm>
            <a:off x="0" y="5029220"/>
            <a:ext cx="9144001" cy="114281"/>
            <a:chOff x="0" y="0"/>
            <a:chExt cx="12192000" cy="152372"/>
          </a:xfrm>
        </p:grpSpPr>
        <p:sp>
          <p:nvSpPr>
            <p:cNvPr id="363" name="Google Shape;363;p46"/>
            <p:cNvSpPr/>
            <p:nvPr/>
          </p:nvSpPr>
          <p:spPr>
            <a:xfrm rot="10800000" flipH="1">
              <a:off x="0" y="0"/>
              <a:ext cx="6104784" cy="152372"/>
            </a:xfrm>
            <a:prstGeom prst="rect">
              <a:avLst/>
            </a:prstGeom>
            <a:solidFill>
              <a:srgbClr val="00A9E0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rebuchet MS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46"/>
            <p:cNvSpPr/>
            <p:nvPr/>
          </p:nvSpPr>
          <p:spPr>
            <a:xfrm rot="10800000" flipH="1">
              <a:off x="6104784" y="0"/>
              <a:ext cx="6087216" cy="152372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rebuchet MS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65" name="Google Shape;365;p46" descr="Gráfico 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24956" y="410280"/>
            <a:ext cx="1810841" cy="7724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6" name="Google Shape;366;p46"/>
          <p:cNvGrpSpPr/>
          <p:nvPr/>
        </p:nvGrpSpPr>
        <p:grpSpPr>
          <a:xfrm>
            <a:off x="4890559" y="520267"/>
            <a:ext cx="3650055" cy="586862"/>
            <a:chOff x="-1" y="0"/>
            <a:chExt cx="4866739" cy="782482"/>
          </a:xfrm>
        </p:grpSpPr>
        <p:pic>
          <p:nvPicPr>
            <p:cNvPr id="367" name="Google Shape;367;p46" descr="Gráfico 6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-1" y="0"/>
              <a:ext cx="782483" cy="782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8" name="Google Shape;368;p46" descr="Imagen 19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2542444" y="162924"/>
              <a:ext cx="1088308" cy="4566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9" name="Google Shape;369;p46" descr="Imagen 20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084256" y="0"/>
              <a:ext cx="782482" cy="782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0" name="Google Shape;370;p46" descr="Imagen 21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235984" y="128592"/>
              <a:ext cx="852957" cy="525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1" name="Google Shape;371;p46"/>
          <p:cNvSpPr txBox="1">
            <a:spLocks noGrp="1"/>
          </p:cNvSpPr>
          <p:nvPr>
            <p:ph type="sldNum" idx="12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1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  <a:defRPr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  <a:defRPr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  <a:defRPr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  <a:defRPr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  <a:defRPr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  <a:defRPr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  <a:defRPr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  <a:defRPr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  <a:defRPr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1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>
            <a:lvl1pPr marL="457200" marR="0" lvl="0" indent="-3492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92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331038" y="4819545"/>
            <a:ext cx="184313" cy="16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6" name="Google Shape;376;p47"/>
          <p:cNvCxnSpPr/>
          <p:nvPr/>
        </p:nvCxnSpPr>
        <p:spPr>
          <a:xfrm>
            <a:off x="8088037" y="2694350"/>
            <a:ext cx="1" cy="221584"/>
          </a:xfrm>
          <a:prstGeom prst="straightConnector1">
            <a:avLst/>
          </a:prstGeom>
          <a:noFill/>
          <a:ln w="9525" cap="flat" cmpd="sng">
            <a:solidFill>
              <a:srgbClr val="3FA6DE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377" name="Google Shape;377;p47"/>
          <p:cNvCxnSpPr/>
          <p:nvPr/>
        </p:nvCxnSpPr>
        <p:spPr>
          <a:xfrm>
            <a:off x="2442300" y="3926460"/>
            <a:ext cx="1" cy="221583"/>
          </a:xfrm>
          <a:prstGeom prst="straightConnector1">
            <a:avLst/>
          </a:prstGeom>
          <a:noFill/>
          <a:ln w="9525" cap="flat" cmpd="sng">
            <a:solidFill>
              <a:srgbClr val="3FA6DE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378" name="Google Shape;378;p47"/>
          <p:cNvCxnSpPr>
            <a:cxnSpLocks/>
          </p:cNvCxnSpPr>
          <p:nvPr/>
        </p:nvCxnSpPr>
        <p:spPr>
          <a:xfrm flipH="1" flipV="1">
            <a:off x="4509917" y="703606"/>
            <a:ext cx="10690" cy="2701558"/>
          </a:xfrm>
          <a:prstGeom prst="straightConnector1">
            <a:avLst/>
          </a:prstGeom>
          <a:noFill/>
          <a:ln w="9525" cap="flat" cmpd="sng">
            <a:solidFill>
              <a:srgbClr val="3FA6DE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379" name="Google Shape;379;p47"/>
          <p:cNvCxnSpPr>
            <a:cxnSpLocks/>
          </p:cNvCxnSpPr>
          <p:nvPr/>
        </p:nvCxnSpPr>
        <p:spPr>
          <a:xfrm>
            <a:off x="2434801" y="3415996"/>
            <a:ext cx="1" cy="202843"/>
          </a:xfrm>
          <a:prstGeom prst="straightConnector1">
            <a:avLst/>
          </a:prstGeom>
          <a:noFill/>
          <a:ln w="9525" cap="flat" cmpd="sng">
            <a:solidFill>
              <a:srgbClr val="3FA6DE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380" name="Google Shape;380;p47"/>
          <p:cNvCxnSpPr/>
          <p:nvPr/>
        </p:nvCxnSpPr>
        <p:spPr>
          <a:xfrm>
            <a:off x="5354608" y="3391744"/>
            <a:ext cx="1" cy="221583"/>
          </a:xfrm>
          <a:prstGeom prst="straightConnector1">
            <a:avLst/>
          </a:prstGeom>
          <a:noFill/>
          <a:ln w="9525" cap="flat" cmpd="sng">
            <a:solidFill>
              <a:srgbClr val="3FA6DE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381" name="Google Shape;381;p47"/>
          <p:cNvCxnSpPr>
            <a:cxnSpLocks/>
          </p:cNvCxnSpPr>
          <p:nvPr/>
        </p:nvCxnSpPr>
        <p:spPr>
          <a:xfrm>
            <a:off x="6805855" y="3391744"/>
            <a:ext cx="0" cy="200680"/>
          </a:xfrm>
          <a:prstGeom prst="straightConnector1">
            <a:avLst/>
          </a:prstGeom>
          <a:noFill/>
          <a:ln w="9525" cap="flat" cmpd="sng">
            <a:solidFill>
              <a:srgbClr val="3FA6DE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382" name="Google Shape;382;p47"/>
          <p:cNvCxnSpPr>
            <a:cxnSpLocks/>
          </p:cNvCxnSpPr>
          <p:nvPr/>
        </p:nvCxnSpPr>
        <p:spPr>
          <a:xfrm flipV="1">
            <a:off x="7121680" y="1454928"/>
            <a:ext cx="6770" cy="1099544"/>
          </a:xfrm>
          <a:prstGeom prst="straightConnector1">
            <a:avLst/>
          </a:prstGeom>
          <a:noFill/>
          <a:ln w="9525" cap="flat" cmpd="sng">
            <a:solidFill>
              <a:srgbClr val="3FA6DE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383" name="Google Shape;383;p47"/>
          <p:cNvCxnSpPr/>
          <p:nvPr/>
        </p:nvCxnSpPr>
        <p:spPr>
          <a:xfrm rot="10800000" flipH="1">
            <a:off x="2008245" y="1446260"/>
            <a:ext cx="1" cy="1610308"/>
          </a:xfrm>
          <a:prstGeom prst="straightConnector1">
            <a:avLst/>
          </a:prstGeom>
          <a:noFill/>
          <a:ln w="9525" cap="flat" cmpd="sng">
            <a:solidFill>
              <a:srgbClr val="3FA6DE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384" name="Google Shape;384;p47"/>
          <p:cNvCxnSpPr>
            <a:cxnSpLocks/>
          </p:cNvCxnSpPr>
          <p:nvPr/>
        </p:nvCxnSpPr>
        <p:spPr>
          <a:xfrm flipH="1">
            <a:off x="885433" y="3391744"/>
            <a:ext cx="7371668" cy="21410"/>
          </a:xfrm>
          <a:prstGeom prst="straightConnector1">
            <a:avLst/>
          </a:prstGeom>
          <a:noFill/>
          <a:ln w="9525" cap="flat" cmpd="sng">
            <a:solidFill>
              <a:srgbClr val="3FA6DE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385" name="Google Shape;385;p47"/>
          <p:cNvCxnSpPr/>
          <p:nvPr/>
        </p:nvCxnSpPr>
        <p:spPr>
          <a:xfrm rot="10800000">
            <a:off x="2001819" y="1448642"/>
            <a:ext cx="5135975" cy="1"/>
          </a:xfrm>
          <a:prstGeom prst="straightConnector1">
            <a:avLst/>
          </a:prstGeom>
          <a:noFill/>
          <a:ln w="9525" cap="flat" cmpd="sng">
            <a:solidFill>
              <a:srgbClr val="3FA6DE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386" name="Google Shape;386;p47"/>
          <p:cNvCxnSpPr/>
          <p:nvPr/>
        </p:nvCxnSpPr>
        <p:spPr>
          <a:xfrm rot="10800000">
            <a:off x="2962030" y="1659128"/>
            <a:ext cx="3088436" cy="1"/>
          </a:xfrm>
          <a:prstGeom prst="straightConnector1">
            <a:avLst/>
          </a:prstGeom>
          <a:noFill/>
          <a:ln w="9525" cap="flat" cmpd="sng">
            <a:solidFill>
              <a:srgbClr val="3FA6DE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388" name="Google Shape;388;p47"/>
          <p:cNvCxnSpPr/>
          <p:nvPr/>
        </p:nvCxnSpPr>
        <p:spPr>
          <a:xfrm flipH="1">
            <a:off x="7131652" y="1582706"/>
            <a:ext cx="247160" cy="1"/>
          </a:xfrm>
          <a:prstGeom prst="straightConnector1">
            <a:avLst/>
          </a:prstGeom>
          <a:noFill/>
          <a:ln w="9525" cap="flat" cmpd="sng">
            <a:solidFill>
              <a:srgbClr val="3FA6DE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389" name="Google Shape;389;p47"/>
          <p:cNvCxnSpPr/>
          <p:nvPr/>
        </p:nvCxnSpPr>
        <p:spPr>
          <a:xfrm flipH="1">
            <a:off x="7131652" y="2059892"/>
            <a:ext cx="247160" cy="1"/>
          </a:xfrm>
          <a:prstGeom prst="straightConnector1">
            <a:avLst/>
          </a:prstGeom>
          <a:noFill/>
          <a:ln w="9525" cap="flat" cmpd="sng">
            <a:solidFill>
              <a:srgbClr val="3FA6DE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390" name="Google Shape;390;p47"/>
          <p:cNvCxnSpPr/>
          <p:nvPr/>
        </p:nvCxnSpPr>
        <p:spPr>
          <a:xfrm flipH="1">
            <a:off x="7131652" y="2556096"/>
            <a:ext cx="247160" cy="1"/>
          </a:xfrm>
          <a:prstGeom prst="straightConnector1">
            <a:avLst/>
          </a:prstGeom>
          <a:noFill/>
          <a:ln w="9525" cap="flat" cmpd="sng">
            <a:solidFill>
              <a:srgbClr val="3FA6DE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391" name="Google Shape;391;p47"/>
          <p:cNvCxnSpPr/>
          <p:nvPr/>
        </p:nvCxnSpPr>
        <p:spPr>
          <a:xfrm flipH="1">
            <a:off x="1764315" y="2556096"/>
            <a:ext cx="247160" cy="1"/>
          </a:xfrm>
          <a:prstGeom prst="straightConnector1">
            <a:avLst/>
          </a:prstGeom>
          <a:noFill/>
          <a:ln w="9525" cap="flat" cmpd="sng">
            <a:solidFill>
              <a:srgbClr val="3FA6DE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392" name="Google Shape;392;p47"/>
          <p:cNvCxnSpPr/>
          <p:nvPr/>
        </p:nvCxnSpPr>
        <p:spPr>
          <a:xfrm flipH="1">
            <a:off x="1764315" y="3054186"/>
            <a:ext cx="247160" cy="1"/>
          </a:xfrm>
          <a:prstGeom prst="straightConnector1">
            <a:avLst/>
          </a:prstGeom>
          <a:noFill/>
          <a:ln w="9525" cap="flat" cmpd="sng">
            <a:solidFill>
              <a:srgbClr val="3FA6DE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393" name="Google Shape;393;p47"/>
          <p:cNvCxnSpPr/>
          <p:nvPr/>
        </p:nvCxnSpPr>
        <p:spPr>
          <a:xfrm>
            <a:off x="2964411" y="1658970"/>
            <a:ext cx="1" cy="221584"/>
          </a:xfrm>
          <a:prstGeom prst="straightConnector1">
            <a:avLst/>
          </a:prstGeom>
          <a:noFill/>
          <a:ln w="9525" cap="flat" cmpd="sng">
            <a:solidFill>
              <a:srgbClr val="3FA6DE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394" name="Google Shape;394;p47"/>
          <p:cNvCxnSpPr/>
          <p:nvPr/>
        </p:nvCxnSpPr>
        <p:spPr>
          <a:xfrm>
            <a:off x="6051805" y="1658970"/>
            <a:ext cx="1" cy="221584"/>
          </a:xfrm>
          <a:prstGeom prst="straightConnector1">
            <a:avLst/>
          </a:prstGeom>
          <a:noFill/>
          <a:ln w="9525" cap="flat" cmpd="sng">
            <a:solidFill>
              <a:srgbClr val="3FA6DE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395" name="Google Shape;395;p47"/>
          <p:cNvCxnSpPr/>
          <p:nvPr/>
        </p:nvCxnSpPr>
        <p:spPr>
          <a:xfrm>
            <a:off x="887104" y="3405164"/>
            <a:ext cx="1" cy="221583"/>
          </a:xfrm>
          <a:prstGeom prst="straightConnector1">
            <a:avLst/>
          </a:prstGeom>
          <a:noFill/>
          <a:ln w="9525" cap="flat" cmpd="sng">
            <a:solidFill>
              <a:srgbClr val="3FA6DE"/>
            </a:solidFill>
            <a:prstDash val="solid"/>
            <a:miter lim="8000"/>
            <a:headEnd type="none" w="sm" len="sm"/>
            <a:tailEnd type="none" w="sm" len="sm"/>
          </a:ln>
        </p:spPr>
      </p:cxnSp>
      <p:grpSp>
        <p:nvGrpSpPr>
          <p:cNvPr id="396" name="Google Shape;396;p47"/>
          <p:cNvGrpSpPr/>
          <p:nvPr/>
        </p:nvGrpSpPr>
        <p:grpSpPr>
          <a:xfrm>
            <a:off x="3790882" y="429454"/>
            <a:ext cx="1430733" cy="355487"/>
            <a:chOff x="0" y="0"/>
            <a:chExt cx="1907642" cy="473981"/>
          </a:xfrm>
        </p:grpSpPr>
        <p:sp>
          <p:nvSpPr>
            <p:cNvPr id="397" name="Google Shape;397;p47"/>
            <p:cNvSpPr/>
            <p:nvPr/>
          </p:nvSpPr>
          <p:spPr>
            <a:xfrm>
              <a:off x="0" y="0"/>
              <a:ext cx="1907642" cy="473981"/>
            </a:xfrm>
            <a:prstGeom prst="roundRect">
              <a:avLst>
                <a:gd name="adj" fmla="val 40191"/>
              </a:avLst>
            </a:prstGeom>
            <a:solidFill>
              <a:srgbClr val="AEC93B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47">
              <a:hlinkClick r:id="" action="ppaction://noaction"/>
            </p:cNvPr>
            <p:cNvSpPr txBox="1"/>
            <p:nvPr/>
          </p:nvSpPr>
          <p:spPr>
            <a:xfrm>
              <a:off x="338710" y="96590"/>
              <a:ext cx="1239631" cy="28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Calibri"/>
                <a:buNone/>
              </a:pPr>
              <a:r>
                <a:rPr lang="es" sz="11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DIRECTORIO</a:t>
              </a:r>
              <a:endParaRPr sz="1100"/>
            </a:p>
          </p:txBody>
        </p:sp>
      </p:grpSp>
      <p:grpSp>
        <p:nvGrpSpPr>
          <p:cNvPr id="399" name="Google Shape;399;p47"/>
          <p:cNvGrpSpPr/>
          <p:nvPr/>
        </p:nvGrpSpPr>
        <p:grpSpPr>
          <a:xfrm>
            <a:off x="3790882" y="906362"/>
            <a:ext cx="1430733" cy="355487"/>
            <a:chOff x="0" y="0"/>
            <a:chExt cx="1907642" cy="473981"/>
          </a:xfrm>
        </p:grpSpPr>
        <p:sp>
          <p:nvSpPr>
            <p:cNvPr id="400" name="Google Shape;400;p47"/>
            <p:cNvSpPr/>
            <p:nvPr/>
          </p:nvSpPr>
          <p:spPr>
            <a:xfrm>
              <a:off x="0" y="0"/>
              <a:ext cx="1907642" cy="473981"/>
            </a:xfrm>
            <a:prstGeom prst="roundRect">
              <a:avLst>
                <a:gd name="adj" fmla="val 40191"/>
              </a:avLst>
            </a:prstGeom>
            <a:solidFill>
              <a:srgbClr val="2069B0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47">
              <a:hlinkClick r:id="" action="ppaction://noaction"/>
            </p:cNvPr>
            <p:cNvSpPr txBox="1"/>
            <p:nvPr/>
          </p:nvSpPr>
          <p:spPr>
            <a:xfrm>
              <a:off x="62897" y="122735"/>
              <a:ext cx="1791300" cy="2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Calibri"/>
                <a:buNone/>
              </a:pPr>
              <a:r>
                <a:rPr lang="es" sz="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DIRECTORA</a:t>
              </a:r>
              <a:r>
                <a:rPr lang="es" sz="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EJECUTIVA</a:t>
              </a:r>
              <a:endParaRPr sz="1100"/>
            </a:p>
          </p:txBody>
        </p:sp>
      </p:grpSp>
      <p:pic>
        <p:nvPicPr>
          <p:cNvPr id="408" name="Google Shape;408;p47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222" y="428196"/>
            <a:ext cx="1613734" cy="4523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9" name="Google Shape;409;p47"/>
          <p:cNvGrpSpPr/>
          <p:nvPr/>
        </p:nvGrpSpPr>
        <p:grpSpPr>
          <a:xfrm>
            <a:off x="336209" y="2369746"/>
            <a:ext cx="1430733" cy="355487"/>
            <a:chOff x="0" y="0"/>
            <a:chExt cx="1907642" cy="473981"/>
          </a:xfrm>
        </p:grpSpPr>
        <p:sp>
          <p:nvSpPr>
            <p:cNvPr id="410" name="Google Shape;410;p47"/>
            <p:cNvSpPr/>
            <p:nvPr/>
          </p:nvSpPr>
          <p:spPr>
            <a:xfrm>
              <a:off x="0" y="0"/>
              <a:ext cx="1907642" cy="473981"/>
            </a:xfrm>
            <a:prstGeom prst="roundRect">
              <a:avLst>
                <a:gd name="adj" fmla="val 40191"/>
              </a:avLst>
            </a:prstGeom>
            <a:solidFill>
              <a:srgbClr val="2069B0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47">
              <a:hlinkClick r:id="" action="ppaction://noaction"/>
            </p:cNvPr>
            <p:cNvSpPr txBox="1"/>
            <p:nvPr/>
          </p:nvSpPr>
          <p:spPr>
            <a:xfrm>
              <a:off x="350521" y="122735"/>
              <a:ext cx="1206600" cy="228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Calibri"/>
                <a:buNone/>
              </a:pPr>
              <a:r>
                <a:rPr lang="es" sz="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AUDITORÍA INTERNA</a:t>
              </a:r>
              <a:endParaRPr sz="1100"/>
            </a:p>
          </p:txBody>
        </p:sp>
      </p:grpSp>
      <p:grpSp>
        <p:nvGrpSpPr>
          <p:cNvPr id="412" name="Google Shape;412;p47"/>
          <p:cNvGrpSpPr/>
          <p:nvPr/>
        </p:nvGrpSpPr>
        <p:grpSpPr>
          <a:xfrm>
            <a:off x="5336580" y="1882150"/>
            <a:ext cx="1430732" cy="355487"/>
            <a:chOff x="0" y="0"/>
            <a:chExt cx="1907642" cy="473981"/>
          </a:xfrm>
        </p:grpSpPr>
        <p:sp>
          <p:nvSpPr>
            <p:cNvPr id="413" name="Google Shape;413;p47"/>
            <p:cNvSpPr/>
            <p:nvPr/>
          </p:nvSpPr>
          <p:spPr>
            <a:xfrm>
              <a:off x="0" y="0"/>
              <a:ext cx="1907642" cy="473981"/>
            </a:xfrm>
            <a:prstGeom prst="roundRect">
              <a:avLst>
                <a:gd name="adj" fmla="val 40191"/>
              </a:avLst>
            </a:prstGeom>
            <a:solidFill>
              <a:srgbClr val="2069B0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47">
              <a:hlinkClick r:id="" action="ppaction://noaction"/>
            </p:cNvPr>
            <p:cNvSpPr txBox="1"/>
            <p:nvPr/>
          </p:nvSpPr>
          <p:spPr>
            <a:xfrm>
              <a:off x="161756" y="67715"/>
              <a:ext cx="1584130" cy="338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Calibri"/>
                <a:buNone/>
              </a:pPr>
              <a:r>
                <a:rPr lang="es" sz="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ADMINISTRACIÓN, FINANZAS Y PERSONAS</a:t>
              </a:r>
              <a:endParaRPr sz="1100"/>
            </a:p>
          </p:txBody>
        </p:sp>
      </p:grpSp>
      <p:grpSp>
        <p:nvGrpSpPr>
          <p:cNvPr id="415" name="Google Shape;415;p47"/>
          <p:cNvGrpSpPr/>
          <p:nvPr/>
        </p:nvGrpSpPr>
        <p:grpSpPr>
          <a:xfrm>
            <a:off x="3787352" y="1882150"/>
            <a:ext cx="1430733" cy="355487"/>
            <a:chOff x="0" y="0"/>
            <a:chExt cx="1907642" cy="473981"/>
          </a:xfrm>
        </p:grpSpPr>
        <p:sp>
          <p:nvSpPr>
            <p:cNvPr id="416" name="Google Shape;416;p47"/>
            <p:cNvSpPr/>
            <p:nvPr/>
          </p:nvSpPr>
          <p:spPr>
            <a:xfrm>
              <a:off x="0" y="0"/>
              <a:ext cx="1907642" cy="473981"/>
            </a:xfrm>
            <a:prstGeom prst="roundRect">
              <a:avLst>
                <a:gd name="adj" fmla="val 40191"/>
              </a:avLst>
            </a:prstGeom>
            <a:solidFill>
              <a:srgbClr val="2069B0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47">
              <a:hlinkClick r:id="" action="ppaction://noaction"/>
            </p:cNvPr>
            <p:cNvSpPr txBox="1"/>
            <p:nvPr/>
          </p:nvSpPr>
          <p:spPr>
            <a:xfrm>
              <a:off x="338033" y="122735"/>
              <a:ext cx="1240986" cy="228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Calibri"/>
                <a:buNone/>
              </a:pPr>
              <a:r>
                <a:rPr lang="es" sz="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SUBDIRECCIÓN</a:t>
              </a:r>
              <a:endParaRPr sz="1100"/>
            </a:p>
          </p:txBody>
        </p:sp>
      </p:grpSp>
      <p:grpSp>
        <p:nvGrpSpPr>
          <p:cNvPr id="418" name="Google Shape;418;p47"/>
          <p:cNvGrpSpPr/>
          <p:nvPr/>
        </p:nvGrpSpPr>
        <p:grpSpPr>
          <a:xfrm>
            <a:off x="2245183" y="1882150"/>
            <a:ext cx="1430733" cy="355487"/>
            <a:chOff x="0" y="0"/>
            <a:chExt cx="1907642" cy="473981"/>
          </a:xfrm>
        </p:grpSpPr>
        <p:sp>
          <p:nvSpPr>
            <p:cNvPr id="419" name="Google Shape;419;p47"/>
            <p:cNvSpPr/>
            <p:nvPr/>
          </p:nvSpPr>
          <p:spPr>
            <a:xfrm>
              <a:off x="0" y="0"/>
              <a:ext cx="1907642" cy="473981"/>
            </a:xfrm>
            <a:prstGeom prst="roundRect">
              <a:avLst>
                <a:gd name="adj" fmla="val 40191"/>
              </a:avLst>
            </a:prstGeom>
            <a:solidFill>
              <a:srgbClr val="2069B0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47">
              <a:hlinkClick r:id="" action="ppaction://noaction"/>
            </p:cNvPr>
            <p:cNvSpPr txBox="1"/>
            <p:nvPr/>
          </p:nvSpPr>
          <p:spPr>
            <a:xfrm>
              <a:off x="347889" y="122735"/>
              <a:ext cx="1211864" cy="228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Calibri"/>
                <a:buNone/>
              </a:pPr>
              <a:r>
                <a:rPr lang="es" sz="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FISCALÍA</a:t>
              </a:r>
              <a:endParaRPr sz="1100"/>
            </a:p>
          </p:txBody>
        </p:sp>
      </p:grpSp>
      <p:grpSp>
        <p:nvGrpSpPr>
          <p:cNvPr id="421" name="Google Shape;421;p47"/>
          <p:cNvGrpSpPr/>
          <p:nvPr/>
        </p:nvGrpSpPr>
        <p:grpSpPr>
          <a:xfrm>
            <a:off x="336209" y="2866919"/>
            <a:ext cx="1430733" cy="355487"/>
            <a:chOff x="0" y="0"/>
            <a:chExt cx="1907642" cy="473981"/>
          </a:xfrm>
        </p:grpSpPr>
        <p:sp>
          <p:nvSpPr>
            <p:cNvPr id="422" name="Google Shape;422;p47"/>
            <p:cNvSpPr/>
            <p:nvPr/>
          </p:nvSpPr>
          <p:spPr>
            <a:xfrm>
              <a:off x="0" y="0"/>
              <a:ext cx="1907642" cy="473981"/>
            </a:xfrm>
            <a:prstGeom prst="roundRect">
              <a:avLst>
                <a:gd name="adj" fmla="val 40191"/>
              </a:avLst>
            </a:prstGeom>
            <a:solidFill>
              <a:srgbClr val="2069B0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47">
              <a:hlinkClick r:id="" action="ppaction://noaction"/>
            </p:cNvPr>
            <p:cNvSpPr txBox="1"/>
            <p:nvPr/>
          </p:nvSpPr>
          <p:spPr>
            <a:xfrm>
              <a:off x="0" y="66592"/>
              <a:ext cx="1907642" cy="3661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Calibri"/>
                <a:buNone/>
              </a:pPr>
              <a:r>
                <a:rPr lang="es" sz="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PROCESOS DE GESTIÓN</a:t>
              </a:r>
              <a:endParaRPr sz="1100"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Calibri"/>
                <a:buNone/>
              </a:pPr>
              <a:r>
                <a:rPr lang="es" sz="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Y MEJORA</a:t>
              </a:r>
              <a:endParaRPr sz="1100"/>
            </a:p>
          </p:txBody>
        </p:sp>
      </p:grpSp>
      <p:grpSp>
        <p:nvGrpSpPr>
          <p:cNvPr id="424" name="Google Shape;424;p47"/>
          <p:cNvGrpSpPr/>
          <p:nvPr/>
        </p:nvGrpSpPr>
        <p:grpSpPr>
          <a:xfrm>
            <a:off x="6106078" y="3564203"/>
            <a:ext cx="1430732" cy="355487"/>
            <a:chOff x="0" y="0"/>
            <a:chExt cx="1907642" cy="473981"/>
          </a:xfrm>
        </p:grpSpPr>
        <p:sp>
          <p:nvSpPr>
            <p:cNvPr id="425" name="Google Shape;425;p47"/>
            <p:cNvSpPr/>
            <p:nvPr/>
          </p:nvSpPr>
          <p:spPr>
            <a:xfrm>
              <a:off x="0" y="0"/>
              <a:ext cx="1907642" cy="473981"/>
            </a:xfrm>
            <a:prstGeom prst="roundRect">
              <a:avLst>
                <a:gd name="adj" fmla="val 40191"/>
              </a:avLst>
            </a:prstGeom>
            <a:solidFill>
              <a:srgbClr val="2069B0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47">
              <a:hlinkClick r:id="" action="ppaction://noaction"/>
            </p:cNvPr>
            <p:cNvSpPr txBox="1"/>
            <p:nvPr/>
          </p:nvSpPr>
          <p:spPr>
            <a:xfrm>
              <a:off x="0" y="59120"/>
              <a:ext cx="1882649" cy="3661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Calibri"/>
                <a:buNone/>
              </a:pPr>
              <a:r>
                <a:rPr lang="es" sz="8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ARTICULACIÓN TÉCNICO PROFESIONAL</a:t>
              </a:r>
              <a:endParaRPr sz="1100" dirty="0"/>
            </a:p>
          </p:txBody>
        </p:sp>
      </p:grpSp>
      <p:grpSp>
        <p:nvGrpSpPr>
          <p:cNvPr id="427" name="Google Shape;427;p47"/>
          <p:cNvGrpSpPr/>
          <p:nvPr/>
        </p:nvGrpSpPr>
        <p:grpSpPr>
          <a:xfrm>
            <a:off x="4630925" y="3568179"/>
            <a:ext cx="1430732" cy="355487"/>
            <a:chOff x="0" y="0"/>
            <a:chExt cx="1907642" cy="473981"/>
          </a:xfrm>
        </p:grpSpPr>
        <p:sp>
          <p:nvSpPr>
            <p:cNvPr id="428" name="Google Shape;428;p47"/>
            <p:cNvSpPr/>
            <p:nvPr/>
          </p:nvSpPr>
          <p:spPr>
            <a:xfrm>
              <a:off x="0" y="0"/>
              <a:ext cx="1907642" cy="473981"/>
            </a:xfrm>
            <a:prstGeom prst="roundRect">
              <a:avLst>
                <a:gd name="adj" fmla="val 40191"/>
              </a:avLst>
            </a:prstGeom>
            <a:solidFill>
              <a:srgbClr val="2069B0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47">
              <a:hlinkClick r:id="" action="ppaction://noaction"/>
            </p:cNvPr>
            <p:cNvSpPr txBox="1"/>
            <p:nvPr/>
          </p:nvSpPr>
          <p:spPr>
            <a:xfrm>
              <a:off x="10714" y="113882"/>
              <a:ext cx="1886213" cy="246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Calibri"/>
                <a:buNone/>
              </a:pPr>
              <a:r>
                <a:rPr lang="es" sz="8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ACREDITACIÓN Y SUPERVISIÓN</a:t>
              </a:r>
              <a:endParaRPr sz="1100" dirty="0"/>
            </a:p>
          </p:txBody>
        </p:sp>
      </p:grpSp>
      <p:grpSp>
        <p:nvGrpSpPr>
          <p:cNvPr id="430" name="Google Shape;430;p47"/>
          <p:cNvGrpSpPr/>
          <p:nvPr/>
        </p:nvGrpSpPr>
        <p:grpSpPr>
          <a:xfrm>
            <a:off x="3150056" y="3580779"/>
            <a:ext cx="1430732" cy="355487"/>
            <a:chOff x="0" y="0"/>
            <a:chExt cx="1907642" cy="473981"/>
          </a:xfrm>
        </p:grpSpPr>
        <p:sp>
          <p:nvSpPr>
            <p:cNvPr id="431" name="Google Shape;431;p47"/>
            <p:cNvSpPr/>
            <p:nvPr/>
          </p:nvSpPr>
          <p:spPr>
            <a:xfrm>
              <a:off x="0" y="0"/>
              <a:ext cx="1907642" cy="473981"/>
            </a:xfrm>
            <a:prstGeom prst="roundRect">
              <a:avLst>
                <a:gd name="adj" fmla="val 40191"/>
              </a:avLst>
            </a:prstGeom>
            <a:solidFill>
              <a:srgbClr val="2069B0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47">
              <a:hlinkClick r:id="" action="ppaction://noaction"/>
            </p:cNvPr>
            <p:cNvSpPr txBox="1"/>
            <p:nvPr/>
          </p:nvSpPr>
          <p:spPr>
            <a:xfrm>
              <a:off x="172906" y="122735"/>
              <a:ext cx="1561829" cy="228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Calibri"/>
                <a:buNone/>
              </a:pPr>
              <a:r>
                <a:rPr lang="es" sz="8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COMPETENCIAS LABORALES</a:t>
              </a:r>
              <a:endParaRPr sz="1100" dirty="0"/>
            </a:p>
          </p:txBody>
        </p:sp>
      </p:grpSp>
      <p:grpSp>
        <p:nvGrpSpPr>
          <p:cNvPr id="433" name="Google Shape;433;p47"/>
          <p:cNvGrpSpPr/>
          <p:nvPr/>
        </p:nvGrpSpPr>
        <p:grpSpPr>
          <a:xfrm>
            <a:off x="1660791" y="3592424"/>
            <a:ext cx="1430733" cy="355487"/>
            <a:chOff x="0" y="0"/>
            <a:chExt cx="1907642" cy="473981"/>
          </a:xfrm>
        </p:grpSpPr>
        <p:sp>
          <p:nvSpPr>
            <p:cNvPr id="434" name="Google Shape;434;p47"/>
            <p:cNvSpPr/>
            <p:nvPr/>
          </p:nvSpPr>
          <p:spPr>
            <a:xfrm>
              <a:off x="0" y="0"/>
              <a:ext cx="1907642" cy="473981"/>
            </a:xfrm>
            <a:prstGeom prst="roundRect">
              <a:avLst>
                <a:gd name="adj" fmla="val 40191"/>
              </a:avLst>
            </a:prstGeom>
            <a:solidFill>
              <a:srgbClr val="2069B0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47">
              <a:hlinkClick r:id="" action="ppaction://noaction"/>
            </p:cNvPr>
            <p:cNvSpPr txBox="1"/>
            <p:nvPr/>
          </p:nvSpPr>
          <p:spPr>
            <a:xfrm>
              <a:off x="179424" y="122735"/>
              <a:ext cx="1548793" cy="228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Calibri"/>
                <a:buNone/>
              </a:pPr>
              <a:r>
                <a:rPr lang="es" sz="8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ESTUDIOS E INFORMACIÓN</a:t>
              </a:r>
              <a:endParaRPr sz="1100" dirty="0"/>
            </a:p>
          </p:txBody>
        </p:sp>
      </p:grpSp>
      <p:grpSp>
        <p:nvGrpSpPr>
          <p:cNvPr id="436" name="Google Shape;436;p47"/>
          <p:cNvGrpSpPr/>
          <p:nvPr/>
        </p:nvGrpSpPr>
        <p:grpSpPr>
          <a:xfrm>
            <a:off x="1660792" y="4072886"/>
            <a:ext cx="1430732" cy="355487"/>
            <a:chOff x="0" y="0"/>
            <a:chExt cx="1907642" cy="473981"/>
          </a:xfrm>
        </p:grpSpPr>
        <p:sp>
          <p:nvSpPr>
            <p:cNvPr id="437" name="Google Shape;437;p47"/>
            <p:cNvSpPr/>
            <p:nvPr/>
          </p:nvSpPr>
          <p:spPr>
            <a:xfrm>
              <a:off x="0" y="0"/>
              <a:ext cx="1907642" cy="473981"/>
            </a:xfrm>
            <a:prstGeom prst="roundRect">
              <a:avLst>
                <a:gd name="adj" fmla="val 40191"/>
              </a:avLst>
            </a:prstGeom>
            <a:solidFill>
              <a:srgbClr val="2069B0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47">
              <a:hlinkClick r:id="" action="ppaction://noaction"/>
            </p:cNvPr>
            <p:cNvSpPr txBox="1"/>
            <p:nvPr/>
          </p:nvSpPr>
          <p:spPr>
            <a:xfrm>
              <a:off x="349351" y="122735"/>
              <a:ext cx="1208939" cy="228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Calibri"/>
                <a:buNone/>
              </a:pPr>
              <a:r>
                <a:rPr lang="es" sz="8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INFORMÁTICA</a:t>
              </a:r>
              <a:endParaRPr sz="1100" dirty="0"/>
            </a:p>
          </p:txBody>
        </p:sp>
      </p:grpSp>
      <p:grpSp>
        <p:nvGrpSpPr>
          <p:cNvPr id="439" name="Google Shape;439;p47"/>
          <p:cNvGrpSpPr/>
          <p:nvPr/>
        </p:nvGrpSpPr>
        <p:grpSpPr>
          <a:xfrm>
            <a:off x="170376" y="3593152"/>
            <a:ext cx="1435881" cy="355487"/>
            <a:chOff x="0" y="0"/>
            <a:chExt cx="1914506" cy="473981"/>
          </a:xfrm>
        </p:grpSpPr>
        <p:sp>
          <p:nvSpPr>
            <p:cNvPr id="440" name="Google Shape;440;p47"/>
            <p:cNvSpPr/>
            <p:nvPr/>
          </p:nvSpPr>
          <p:spPr>
            <a:xfrm>
              <a:off x="0" y="0"/>
              <a:ext cx="1907642" cy="473981"/>
            </a:xfrm>
            <a:prstGeom prst="roundRect">
              <a:avLst>
                <a:gd name="adj" fmla="val 40191"/>
              </a:avLst>
            </a:prstGeom>
            <a:solidFill>
              <a:srgbClr val="2069B0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47">
              <a:hlinkClick r:id="" action="ppaction://noaction"/>
            </p:cNvPr>
            <p:cNvSpPr txBox="1"/>
            <p:nvPr/>
          </p:nvSpPr>
          <p:spPr>
            <a:xfrm>
              <a:off x="6863" y="53892"/>
              <a:ext cx="1907643" cy="3661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Calibri"/>
                <a:buNone/>
              </a:pPr>
              <a:r>
                <a:rPr lang="es" sz="8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FORTALECIMIENTO SECTORIAL</a:t>
              </a:r>
              <a:br>
                <a:rPr lang="es" sz="8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s" sz="8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Y DIÁLOGO SOCIAL</a:t>
              </a:r>
              <a:endParaRPr sz="1100" dirty="0"/>
            </a:p>
          </p:txBody>
        </p:sp>
      </p:grpSp>
      <p:grpSp>
        <p:nvGrpSpPr>
          <p:cNvPr id="442" name="Google Shape;442;p47"/>
          <p:cNvGrpSpPr/>
          <p:nvPr/>
        </p:nvGrpSpPr>
        <p:grpSpPr>
          <a:xfrm>
            <a:off x="7382572" y="1888224"/>
            <a:ext cx="1430733" cy="355487"/>
            <a:chOff x="0" y="0"/>
            <a:chExt cx="1907642" cy="473981"/>
          </a:xfrm>
        </p:grpSpPr>
        <p:sp>
          <p:nvSpPr>
            <p:cNvPr id="443" name="Google Shape;443;p47"/>
            <p:cNvSpPr/>
            <p:nvPr/>
          </p:nvSpPr>
          <p:spPr>
            <a:xfrm>
              <a:off x="0" y="0"/>
              <a:ext cx="1907642" cy="473981"/>
            </a:xfrm>
            <a:prstGeom prst="roundRect">
              <a:avLst>
                <a:gd name="adj" fmla="val 40191"/>
              </a:avLst>
            </a:prstGeom>
            <a:solidFill>
              <a:srgbClr val="2069B0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47">
              <a:hlinkClick r:id="" action="ppaction://noaction"/>
            </p:cNvPr>
            <p:cNvSpPr txBox="1"/>
            <p:nvPr/>
          </p:nvSpPr>
          <p:spPr>
            <a:xfrm>
              <a:off x="57138" y="104697"/>
              <a:ext cx="1793365" cy="246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Calibri"/>
                <a:buNone/>
              </a:pPr>
              <a:r>
                <a:rPr lang="es" sz="8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COOPERACIÓN INTERNACIONAL</a:t>
              </a:r>
              <a:endParaRPr sz="1100" dirty="0"/>
            </a:p>
          </p:txBody>
        </p:sp>
      </p:grpSp>
      <p:grpSp>
        <p:nvGrpSpPr>
          <p:cNvPr id="445" name="Google Shape;445;p47"/>
          <p:cNvGrpSpPr/>
          <p:nvPr/>
        </p:nvGrpSpPr>
        <p:grpSpPr>
          <a:xfrm>
            <a:off x="7372671" y="2369746"/>
            <a:ext cx="1430733" cy="355487"/>
            <a:chOff x="0" y="0"/>
            <a:chExt cx="1907642" cy="473981"/>
          </a:xfrm>
        </p:grpSpPr>
        <p:sp>
          <p:nvSpPr>
            <p:cNvPr id="446" name="Google Shape;446;p47"/>
            <p:cNvSpPr/>
            <p:nvPr/>
          </p:nvSpPr>
          <p:spPr>
            <a:xfrm>
              <a:off x="0" y="0"/>
              <a:ext cx="1907642" cy="473981"/>
            </a:xfrm>
            <a:prstGeom prst="roundRect">
              <a:avLst>
                <a:gd name="adj" fmla="val 40191"/>
              </a:avLst>
            </a:prstGeom>
            <a:solidFill>
              <a:srgbClr val="2069B0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47">
              <a:hlinkClick r:id="" action="ppaction://noaction"/>
            </p:cNvPr>
            <p:cNvSpPr txBox="1"/>
            <p:nvPr/>
          </p:nvSpPr>
          <p:spPr>
            <a:xfrm>
              <a:off x="346352" y="122735"/>
              <a:ext cx="1214938" cy="228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Calibri"/>
                <a:buNone/>
              </a:pPr>
              <a:r>
                <a:rPr lang="es" sz="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COMUNICACIONES</a:t>
              </a:r>
              <a:endParaRPr sz="1100"/>
            </a:p>
          </p:txBody>
        </p:sp>
      </p:grpSp>
      <p:grpSp>
        <p:nvGrpSpPr>
          <p:cNvPr id="448" name="Google Shape;448;p47"/>
          <p:cNvGrpSpPr/>
          <p:nvPr/>
        </p:nvGrpSpPr>
        <p:grpSpPr>
          <a:xfrm>
            <a:off x="7372671" y="1402933"/>
            <a:ext cx="1430733" cy="355487"/>
            <a:chOff x="0" y="-1"/>
            <a:chExt cx="1907642" cy="473981"/>
          </a:xfrm>
        </p:grpSpPr>
        <p:sp>
          <p:nvSpPr>
            <p:cNvPr id="449" name="Google Shape;449;p47"/>
            <p:cNvSpPr/>
            <p:nvPr/>
          </p:nvSpPr>
          <p:spPr>
            <a:xfrm>
              <a:off x="0" y="-1"/>
              <a:ext cx="1907642" cy="473981"/>
            </a:xfrm>
            <a:prstGeom prst="roundRect">
              <a:avLst>
                <a:gd name="adj" fmla="val 40191"/>
              </a:avLst>
            </a:prstGeom>
            <a:solidFill>
              <a:srgbClr val="2069B0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47">
              <a:hlinkClick r:id="" action="ppaction://noaction"/>
            </p:cNvPr>
            <p:cNvSpPr txBox="1"/>
            <p:nvPr/>
          </p:nvSpPr>
          <p:spPr>
            <a:xfrm>
              <a:off x="346352" y="122735"/>
              <a:ext cx="1214938" cy="228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Calibri"/>
                <a:buNone/>
              </a:pPr>
              <a:r>
                <a:rPr lang="es" sz="8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JEFATURA GABINETE</a:t>
              </a:r>
              <a:endParaRPr sz="1100" dirty="0"/>
            </a:p>
          </p:txBody>
        </p:sp>
      </p:grpSp>
      <p:grpSp>
        <p:nvGrpSpPr>
          <p:cNvPr id="451" name="Google Shape;451;p47"/>
          <p:cNvGrpSpPr/>
          <p:nvPr/>
        </p:nvGrpSpPr>
        <p:grpSpPr>
          <a:xfrm>
            <a:off x="7372671" y="2866919"/>
            <a:ext cx="1430733" cy="355487"/>
            <a:chOff x="0" y="0"/>
            <a:chExt cx="1907642" cy="473981"/>
          </a:xfrm>
        </p:grpSpPr>
        <p:sp>
          <p:nvSpPr>
            <p:cNvPr id="452" name="Google Shape;452;p47"/>
            <p:cNvSpPr/>
            <p:nvPr/>
          </p:nvSpPr>
          <p:spPr>
            <a:xfrm>
              <a:off x="0" y="0"/>
              <a:ext cx="1907642" cy="473981"/>
            </a:xfrm>
            <a:prstGeom prst="roundRect">
              <a:avLst>
                <a:gd name="adj" fmla="val 40191"/>
              </a:avLst>
            </a:prstGeom>
            <a:solidFill>
              <a:srgbClr val="2069B0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47">
              <a:hlinkClick r:id="" action="ppaction://noaction"/>
            </p:cNvPr>
            <p:cNvSpPr txBox="1"/>
            <p:nvPr/>
          </p:nvSpPr>
          <p:spPr>
            <a:xfrm>
              <a:off x="98426" y="60982"/>
              <a:ext cx="1710790" cy="3661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Calibri"/>
                <a:buNone/>
              </a:pPr>
              <a:r>
                <a:rPr lang="es" sz="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ATENCIÓN-PARTICIPACIÓN CIUDADANA</a:t>
              </a:r>
              <a:endParaRPr sz="1100"/>
            </a:p>
          </p:txBody>
        </p:sp>
      </p:grpSp>
      <p:pic>
        <p:nvPicPr>
          <p:cNvPr id="457" name="Google Shape;457;p47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6755" y="5012741"/>
            <a:ext cx="8490491" cy="511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454;p47"/>
          <p:cNvGrpSpPr/>
          <p:nvPr/>
        </p:nvGrpSpPr>
        <p:grpSpPr>
          <a:xfrm>
            <a:off x="330287" y="1412370"/>
            <a:ext cx="1430733" cy="355487"/>
            <a:chOff x="0" y="0"/>
            <a:chExt cx="1907642" cy="473981"/>
          </a:xfrm>
        </p:grpSpPr>
        <p:sp>
          <p:nvSpPr>
            <p:cNvPr id="3" name="Google Shape;455;p47"/>
            <p:cNvSpPr/>
            <p:nvPr/>
          </p:nvSpPr>
          <p:spPr>
            <a:xfrm>
              <a:off x="0" y="0"/>
              <a:ext cx="1907642" cy="473981"/>
            </a:xfrm>
            <a:prstGeom prst="roundRect">
              <a:avLst>
                <a:gd name="adj" fmla="val 40191"/>
              </a:avLst>
            </a:prstGeom>
            <a:solidFill>
              <a:srgbClr val="2069B0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456;p47">
              <a:hlinkClick r:id="" action="ppaction://noaction"/>
            </p:cNvPr>
            <p:cNvSpPr txBox="1"/>
            <p:nvPr/>
          </p:nvSpPr>
          <p:spPr>
            <a:xfrm>
              <a:off x="161756" y="118154"/>
              <a:ext cx="1584130" cy="223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Calibri"/>
                <a:buNone/>
              </a:pPr>
              <a:r>
                <a:rPr lang="es" sz="8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DESPLIEGUE TERRITORIAL</a:t>
              </a:r>
              <a:endParaRPr sz="1100" dirty="0"/>
            </a:p>
          </p:txBody>
        </p:sp>
      </p:grpSp>
      <p:grpSp>
        <p:nvGrpSpPr>
          <p:cNvPr id="6" name="Google Shape;445;p47">
            <a:extLst>
              <a:ext uri="{FF2B5EF4-FFF2-40B4-BE49-F238E27FC236}">
                <a16:creationId xmlns:a16="http://schemas.microsoft.com/office/drawing/2014/main" id="{5E451D81-C271-B5B4-8700-EEB8F9AD118B}"/>
              </a:ext>
            </a:extLst>
          </p:cNvPr>
          <p:cNvGrpSpPr/>
          <p:nvPr/>
        </p:nvGrpSpPr>
        <p:grpSpPr>
          <a:xfrm>
            <a:off x="326755" y="1903596"/>
            <a:ext cx="1430733" cy="355487"/>
            <a:chOff x="0" y="0"/>
            <a:chExt cx="1907642" cy="473981"/>
          </a:xfrm>
        </p:grpSpPr>
        <p:sp>
          <p:nvSpPr>
            <p:cNvPr id="7" name="Google Shape;446;p47">
              <a:extLst>
                <a:ext uri="{FF2B5EF4-FFF2-40B4-BE49-F238E27FC236}">
                  <a16:creationId xmlns:a16="http://schemas.microsoft.com/office/drawing/2014/main" id="{FA08693D-6EA0-56A9-DF37-96B4E579195F}"/>
                </a:ext>
              </a:extLst>
            </p:cNvPr>
            <p:cNvSpPr/>
            <p:nvPr/>
          </p:nvSpPr>
          <p:spPr>
            <a:xfrm>
              <a:off x="0" y="0"/>
              <a:ext cx="1907642" cy="473981"/>
            </a:xfrm>
            <a:prstGeom prst="roundRect">
              <a:avLst>
                <a:gd name="adj" fmla="val 40191"/>
              </a:avLst>
            </a:prstGeom>
            <a:solidFill>
              <a:srgbClr val="2069B0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447;p47">
              <a:hlinkClick r:id="" action="ppaction://noaction"/>
              <a:extLst>
                <a:ext uri="{FF2B5EF4-FFF2-40B4-BE49-F238E27FC236}">
                  <a16:creationId xmlns:a16="http://schemas.microsoft.com/office/drawing/2014/main" id="{19C648DF-9970-3B05-F5D6-6C58E0A36ACA}"/>
                </a:ext>
              </a:extLst>
            </p:cNvPr>
            <p:cNvSpPr txBox="1"/>
            <p:nvPr/>
          </p:nvSpPr>
          <p:spPr>
            <a:xfrm>
              <a:off x="346352" y="26698"/>
              <a:ext cx="1214937" cy="4205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Calibri"/>
                <a:buNone/>
              </a:pPr>
              <a:r>
                <a:rPr lang="es" sz="8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OFICINAS REGIONALES</a:t>
              </a:r>
              <a:endParaRPr sz="1100" dirty="0"/>
            </a:p>
          </p:txBody>
        </p:sp>
      </p:grpSp>
      <p:cxnSp>
        <p:nvCxnSpPr>
          <p:cNvPr id="9" name="Google Shape;376;p47">
            <a:extLst>
              <a:ext uri="{FF2B5EF4-FFF2-40B4-BE49-F238E27FC236}">
                <a16:creationId xmlns:a16="http://schemas.microsoft.com/office/drawing/2014/main" id="{FB2B327E-7AA8-EABE-376E-06899B26E002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1038561" y="1760888"/>
            <a:ext cx="3560" cy="162732"/>
          </a:xfrm>
          <a:prstGeom prst="straightConnector1">
            <a:avLst/>
          </a:prstGeom>
          <a:noFill/>
          <a:ln w="9525" cap="flat" cmpd="sng">
            <a:solidFill>
              <a:srgbClr val="3FA6DE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1" name="Google Shape;388;p47">
            <a:extLst>
              <a:ext uri="{FF2B5EF4-FFF2-40B4-BE49-F238E27FC236}">
                <a16:creationId xmlns:a16="http://schemas.microsoft.com/office/drawing/2014/main" id="{241C45D4-4D5C-013A-616E-72E2CA28A6A2}"/>
              </a:ext>
            </a:extLst>
          </p:cNvPr>
          <p:cNvCxnSpPr/>
          <p:nvPr/>
        </p:nvCxnSpPr>
        <p:spPr>
          <a:xfrm flipH="1">
            <a:off x="1754659" y="1608909"/>
            <a:ext cx="247160" cy="1"/>
          </a:xfrm>
          <a:prstGeom prst="straightConnector1">
            <a:avLst/>
          </a:prstGeom>
          <a:noFill/>
          <a:ln w="9525" cap="flat" cmpd="sng">
            <a:solidFill>
              <a:srgbClr val="3FA6DE"/>
            </a:solidFill>
            <a:prstDash val="solid"/>
            <a:miter lim="8000"/>
            <a:headEnd type="none" w="sm" len="sm"/>
            <a:tailEnd type="none" w="sm" len="sm"/>
          </a:ln>
        </p:spPr>
      </p:cxnSp>
      <p:grpSp>
        <p:nvGrpSpPr>
          <p:cNvPr id="15" name="Google Shape;430;p47">
            <a:extLst>
              <a:ext uri="{FF2B5EF4-FFF2-40B4-BE49-F238E27FC236}">
                <a16:creationId xmlns:a16="http://schemas.microsoft.com/office/drawing/2014/main" id="{8E9392B2-1130-FCD2-A721-0F52536A88D9}"/>
              </a:ext>
            </a:extLst>
          </p:cNvPr>
          <p:cNvGrpSpPr/>
          <p:nvPr/>
        </p:nvGrpSpPr>
        <p:grpSpPr>
          <a:xfrm>
            <a:off x="7588387" y="3557065"/>
            <a:ext cx="1430732" cy="355487"/>
            <a:chOff x="0" y="0"/>
            <a:chExt cx="1907642" cy="473981"/>
          </a:xfrm>
        </p:grpSpPr>
        <p:sp>
          <p:nvSpPr>
            <p:cNvPr id="16" name="Google Shape;431;p47">
              <a:extLst>
                <a:ext uri="{FF2B5EF4-FFF2-40B4-BE49-F238E27FC236}">
                  <a16:creationId xmlns:a16="http://schemas.microsoft.com/office/drawing/2014/main" id="{D09DBC87-2CE2-EAF9-A9A6-6CF38C99B1BB}"/>
                </a:ext>
              </a:extLst>
            </p:cNvPr>
            <p:cNvSpPr/>
            <p:nvPr/>
          </p:nvSpPr>
          <p:spPr>
            <a:xfrm>
              <a:off x="0" y="0"/>
              <a:ext cx="1907642" cy="473981"/>
            </a:xfrm>
            <a:prstGeom prst="roundRect">
              <a:avLst>
                <a:gd name="adj" fmla="val 40191"/>
              </a:avLst>
            </a:prstGeom>
            <a:solidFill>
              <a:srgbClr val="2069B0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432;p47">
              <a:hlinkClick r:id="" action="ppaction://noaction"/>
              <a:extLst>
                <a:ext uri="{FF2B5EF4-FFF2-40B4-BE49-F238E27FC236}">
                  <a16:creationId xmlns:a16="http://schemas.microsoft.com/office/drawing/2014/main" id="{131F05C8-8F59-C463-717E-32CA3816C6EE}"/>
                </a:ext>
              </a:extLst>
            </p:cNvPr>
            <p:cNvSpPr txBox="1"/>
            <p:nvPr/>
          </p:nvSpPr>
          <p:spPr>
            <a:xfrm>
              <a:off x="172907" y="108772"/>
              <a:ext cx="1561829" cy="256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Calibri"/>
                <a:buNone/>
              </a:pPr>
              <a:r>
                <a:rPr lang="es" sz="8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CERTIFICACIÓN</a:t>
              </a:r>
              <a:endParaRPr sz="1100" dirty="0"/>
            </a:p>
          </p:txBody>
        </p:sp>
      </p:grpSp>
      <p:cxnSp>
        <p:nvCxnSpPr>
          <p:cNvPr id="23" name="Google Shape;380;p47">
            <a:extLst>
              <a:ext uri="{FF2B5EF4-FFF2-40B4-BE49-F238E27FC236}">
                <a16:creationId xmlns:a16="http://schemas.microsoft.com/office/drawing/2014/main" id="{B9F2401C-1590-7F1C-CC9C-BABBA58650E9}"/>
              </a:ext>
            </a:extLst>
          </p:cNvPr>
          <p:cNvCxnSpPr>
            <a:cxnSpLocks/>
          </p:cNvCxnSpPr>
          <p:nvPr/>
        </p:nvCxnSpPr>
        <p:spPr>
          <a:xfrm>
            <a:off x="3894704" y="3402449"/>
            <a:ext cx="0" cy="178330"/>
          </a:xfrm>
          <a:prstGeom prst="straightConnector1">
            <a:avLst/>
          </a:prstGeom>
          <a:noFill/>
          <a:ln w="9525" cap="flat" cmpd="sng">
            <a:solidFill>
              <a:srgbClr val="3FA6DE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9" name="Google Shape;381;p47">
            <a:extLst>
              <a:ext uri="{FF2B5EF4-FFF2-40B4-BE49-F238E27FC236}">
                <a16:creationId xmlns:a16="http://schemas.microsoft.com/office/drawing/2014/main" id="{3F2A764E-9050-3B05-23EB-ADD069C7E529}"/>
              </a:ext>
            </a:extLst>
          </p:cNvPr>
          <p:cNvCxnSpPr>
            <a:cxnSpLocks/>
          </p:cNvCxnSpPr>
          <p:nvPr/>
        </p:nvCxnSpPr>
        <p:spPr>
          <a:xfrm>
            <a:off x="8257101" y="3380099"/>
            <a:ext cx="0" cy="200680"/>
          </a:xfrm>
          <a:prstGeom prst="straightConnector1">
            <a:avLst/>
          </a:prstGeom>
          <a:noFill/>
          <a:ln w="9525" cap="flat" cmpd="sng">
            <a:solidFill>
              <a:srgbClr val="3FA6DE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1_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47</Words>
  <Application>Microsoft Office PowerPoint</Application>
  <PresentationFormat>Presentación en pantalla (16:9)</PresentationFormat>
  <Paragraphs>21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Trebuchet MS</vt:lpstr>
      <vt:lpstr>Simple Light</vt:lpstr>
      <vt:lpstr>1_Tema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Hortensia Del Carmen Cereceda Pinto</dc:creator>
  <cp:lastModifiedBy>María José Busta</cp:lastModifiedBy>
  <cp:revision>16</cp:revision>
  <dcterms:modified xsi:type="dcterms:W3CDTF">2025-05-13T17:03:47Z</dcterms:modified>
</cp:coreProperties>
</file>