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2" roundtripDataSignature="AMtx7mhAefrUWmISvlVRslz0VCmFZJlV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691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ernameg.gob.cl/?page_id=31155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r="-6249"/>
          <a:stretch/>
        </p:blipFill>
        <p:spPr>
          <a:xfrm>
            <a:off x="633046" y="87019"/>
            <a:ext cx="11558954" cy="143229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865119" y="2851987"/>
            <a:ext cx="6616505" cy="261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Acciones del Ministerio de la Mujer y la Equidad de Género ante la crisis sanitaria por COVID-19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02 de junio </a:t>
            </a:r>
            <a:r>
              <a:rPr lang="es-CL" sz="18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045" y="6236676"/>
            <a:ext cx="10860259" cy="219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686"/>
            <a:ext cx="1132082" cy="9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0669"/>
            <a:ext cx="12191999" cy="24692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377482" y="1217596"/>
            <a:ext cx="11437033" cy="553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7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Desde el inicio de la Pandemia, el Ministerio de la Mujer y la Equidad de Género ha estado trabajando en una serie de iniciativas tendientes a mantener la operativa de los distintos servicios que tiene disponible en el Servicio Nacional de la Mujer y la Equidad de Género, con la finalidad de proteger a las mujeres potenciales o víctimas de Violencia Intrafamiliar en el contexto de Covid-19</a:t>
            </a:r>
            <a:r>
              <a:rPr lang="es-CL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7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Adicionalmente ha estado monitoreando </a:t>
            </a:r>
            <a:r>
              <a:rPr lang="es-CL" sz="17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los canales de atención, tanto presenciales</a:t>
            </a:r>
            <a:r>
              <a:rPr lang="es-CL" sz="17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 través de sus </a:t>
            </a:r>
            <a:r>
              <a:rPr lang="es-CL" sz="17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Oficinas de Orientación e Información (OIRS)</a:t>
            </a:r>
            <a:r>
              <a:rPr lang="es-CL" sz="17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sus 109 </a:t>
            </a:r>
            <a:r>
              <a:rPr lang="es-CL" sz="17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Centros de la Mujer</a:t>
            </a:r>
            <a:r>
              <a:rPr lang="es-CL" sz="17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que se ubican en todo el territorio nacional los cuales a través de atención mixta entre presencial o telefónica han seguido operando en un 100%. Así mismo el monitoreo continuo de </a:t>
            </a:r>
            <a:r>
              <a:rPr lang="es-CL" sz="17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los canales remotos</a:t>
            </a:r>
            <a:r>
              <a:rPr lang="es-CL" sz="17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como la línea de Orientación 1455 y la disponibilidad de </a:t>
            </a:r>
            <a:r>
              <a:rPr lang="es-CL" sz="17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Casas de Acogida</a:t>
            </a:r>
            <a:r>
              <a:rPr lang="es-CL" sz="17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cuya misión es entregar un lugar alternativo con asesoría psicológica, legal y asistencial a mujeres que por causa de la violencia no pueden permanecer en su hogar.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7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Dado el contexto de confinamiento, el Ministerio </a:t>
            </a:r>
            <a:r>
              <a:rPr lang="es-CL" sz="17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ha implementado una serie de iniciativas orientadas a la atención silenciosa</a:t>
            </a:r>
            <a:r>
              <a:rPr lang="es-CL" sz="17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tales como la habilitación de un </a:t>
            </a:r>
            <a:r>
              <a:rPr lang="es-CL" sz="17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Chat Web</a:t>
            </a:r>
            <a:r>
              <a:rPr lang="es-CL" sz="17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disponible en la página del Servicio Nacional de la Mujer y la Equidad de Género y </a:t>
            </a:r>
            <a:r>
              <a:rPr lang="es-CL" sz="17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 canal telefónico a través de WhatsApp.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7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continuación encontrarás una serie de </a:t>
            </a:r>
            <a:r>
              <a:rPr lang="es-CL" sz="17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material de apoyo que iremos enviando con la finalidad de que a través de tus redes puedas difundir los distintos mensajes y asegurar que llegamos al mayor número de mujeres posible</a:t>
            </a:r>
            <a:r>
              <a:rPr lang="es-CL" sz="17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Muchas veces las personas que nos contactan no son las afectadas directas de violencia, pueden ser testigos de ella y </a:t>
            </a:r>
            <a:r>
              <a:rPr lang="es-CL" sz="17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una acción oportuna puede salvar una vida. 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 este 1er envío encontrarás información de los canales de atención y la Campaña “por el buen trato en cuarentena”.</a:t>
            </a: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153549" y="117315"/>
            <a:ext cx="109399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Información relativa a Canales de Atención y Campañas relacionadas a la prevención y contención de la Violencia Intra Familiar y acompañamiento en período de cuarentena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686"/>
            <a:ext cx="1132082" cy="9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0669"/>
            <a:ext cx="12191999" cy="24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1336431" y="320012"/>
            <a:ext cx="47773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01.- Canales de Atención Silenciosos</a:t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73018" y="1276144"/>
            <a:ext cx="4403186" cy="507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Atención por WhatsApp: </a:t>
            </a:r>
            <a:r>
              <a:rPr lang="es-CL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Servicio de atención silenciosa para </a:t>
            </a:r>
            <a:r>
              <a:rPr lang="es-CL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atender solicitudes relacionadas con violencia intrafamiliar durante las 24 horas, los 7 días de la semana</a:t>
            </a:r>
            <a:r>
              <a:rPr lang="es-CL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Permite llevar a cabo conversaciones con personas expertas en la materia, para recibir información, contención y/o derivación según las necesidades de las usuarias.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Atención por Chat Web: </a:t>
            </a:r>
            <a:r>
              <a:rPr lang="es-CL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Permite el contacto a través de un chat dispuesto en la página web del Sernameg  </a:t>
            </a:r>
            <a:r>
              <a:rPr lang="es-CL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https://www.sernameg.gob.cl/?page_id=31155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5411" y="1679838"/>
            <a:ext cx="3742006" cy="234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47531" y="4187036"/>
            <a:ext cx="2788883" cy="255768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8" name="Google Shape;118;p4"/>
          <p:cNvSpPr txBox="1"/>
          <p:nvPr/>
        </p:nvSpPr>
        <p:spPr>
          <a:xfrm>
            <a:off x="5599195" y="1189393"/>
            <a:ext cx="2760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Material de Apoyo: Gráfico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686"/>
            <a:ext cx="1132082" cy="9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0669"/>
            <a:ext cx="12191999" cy="24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1096205" y="263135"/>
            <a:ext cx="63661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02.- Campaña “Por el buen trato en cuarentena”</a:t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3867" y="1148953"/>
            <a:ext cx="2760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Material de Apoyo: Gráfico</a:t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338001" y="1463465"/>
            <a:ext cx="6600656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rPr lang="es-CL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 creó la Campaña </a:t>
            </a:r>
            <a:r>
              <a:rPr lang="es-CL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“Por el Buen trato en cuarentena”  </a:t>
            </a:r>
            <a:r>
              <a:rPr lang="es-CL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para acompañar a las mujeres durante la cuarentena. Ya sabemos que </a:t>
            </a:r>
            <a:r>
              <a:rPr lang="es-CL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el hecho de permanecer mucho tiempo en un mismo espacio puede incentivar conductas negativas, como lo es la violencia contra las mujeres. 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rPr lang="es-CL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La campaña busca informar sobre los beneficios de establecer horarios en casa para así aprovechar más el tiempo, fomentar y reforzar los valores en los integrantes de la familia, el respeto entre las parejas, y además promover el autocuidado personal.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rPr lang="es-CL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Los mensajes se dividirán en las siguientes categorías: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AutoNum type="arabicPeriod"/>
            </a:pPr>
            <a:r>
              <a:rPr lang="es-CL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Aprovechemos y dividamos nuestro tiempo</a:t>
            </a:r>
            <a:endParaRPr dirty="0"/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AutoNum type="arabicPeriod"/>
            </a:pPr>
            <a:r>
              <a:rPr lang="es-CL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Reforcemos nuestros valores en familia</a:t>
            </a:r>
            <a:endParaRPr dirty="0"/>
          </a:p>
          <a:p>
            <a:pPr marL="0" marR="0" lvl="0" indent="-1143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AutoNum type="arabicPeriod"/>
            </a:pPr>
            <a:r>
              <a:rPr lang="es-CL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Démosle un respiro a nuestra mente y cuerpo</a:t>
            </a:r>
            <a:endParaRPr dirty="0"/>
          </a:p>
          <a:p>
            <a:pPr marL="0" marR="0" lvl="0" indent="-1143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AutoNum type="arabicPeriod"/>
            </a:pPr>
            <a:r>
              <a:rPr lang="es-CL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Respetarnos es tarea de todos y todas</a:t>
            </a: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7151" y="1731064"/>
            <a:ext cx="2362199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77844" y="1731064"/>
            <a:ext cx="2362199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7151" y="4280704"/>
            <a:ext cx="2362199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77844" y="4274334"/>
            <a:ext cx="2362199" cy="236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686"/>
            <a:ext cx="1132082" cy="9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0669"/>
            <a:ext cx="12191999" cy="24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/>
        </p:nvSpPr>
        <p:spPr>
          <a:xfrm>
            <a:off x="1394057" y="2665807"/>
            <a:ext cx="9770752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Cada semana te iremos enviando nuevo contenido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¡¡Muchas gracias por tu valiosa colaboración!!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r="-6249"/>
          <a:stretch/>
        </p:blipFill>
        <p:spPr>
          <a:xfrm>
            <a:off x="633046" y="87019"/>
            <a:ext cx="11558954" cy="14322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/>
          <p:nvPr/>
        </p:nvSpPr>
        <p:spPr>
          <a:xfrm>
            <a:off x="2865119" y="2851987"/>
            <a:ext cx="6616505" cy="261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Acciones del Ministerio de la Mujer y la Equidad de Género ante la crisis sanitaria por COVID-19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02 de junio 2020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045" y="6236676"/>
            <a:ext cx="10860259" cy="219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553</Words>
  <Application>Microsoft Office PowerPoint</Application>
  <PresentationFormat>Panorámica</PresentationFormat>
  <Paragraphs>31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Urrejola Dominguez</dc:creator>
  <cp:lastModifiedBy>ChileValora</cp:lastModifiedBy>
  <cp:revision>3</cp:revision>
  <dcterms:created xsi:type="dcterms:W3CDTF">2020-05-14T19:03:33Z</dcterms:created>
  <dcterms:modified xsi:type="dcterms:W3CDTF">2020-06-17T14:50:54Z</dcterms:modified>
</cp:coreProperties>
</file>