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2" r:id="rId2"/>
  </p:sldMasterIdLst>
  <p:notesMasterIdLst>
    <p:notesMasterId r:id="rId26"/>
  </p:notesMasterIdLst>
  <p:sldIdLst>
    <p:sldId id="257" r:id="rId3"/>
    <p:sldId id="400" r:id="rId4"/>
    <p:sldId id="414" r:id="rId5"/>
    <p:sldId id="415" r:id="rId6"/>
    <p:sldId id="402" r:id="rId7"/>
    <p:sldId id="403" r:id="rId8"/>
    <p:sldId id="404" r:id="rId9"/>
    <p:sldId id="405" r:id="rId10"/>
    <p:sldId id="416" r:id="rId11"/>
    <p:sldId id="401" r:id="rId12"/>
    <p:sldId id="399" r:id="rId13"/>
    <p:sldId id="397" r:id="rId14"/>
    <p:sldId id="408" r:id="rId15"/>
    <p:sldId id="407" r:id="rId16"/>
    <p:sldId id="409" r:id="rId17"/>
    <p:sldId id="410" r:id="rId18"/>
    <p:sldId id="412" r:id="rId19"/>
    <p:sldId id="406" r:id="rId20"/>
    <p:sldId id="417" r:id="rId21"/>
    <p:sldId id="418" r:id="rId22"/>
    <p:sldId id="411" r:id="rId23"/>
    <p:sldId id="274" r:id="rId24"/>
    <p:sldId id="413" r:id="rId25"/>
  </p:sldIdLst>
  <p:sldSz cx="12192000" cy="6858000"/>
  <p:notesSz cx="7010400" cy="92964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717" autoAdjust="0"/>
  </p:normalViewPr>
  <p:slideViewPr>
    <p:cSldViewPr snapToGrid="0">
      <p:cViewPr varScale="1">
        <p:scale>
          <a:sx n="105" d="100"/>
          <a:sy n="105" d="100"/>
        </p:scale>
        <p:origin x="7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2980A3-F2F6-4664-BC65-72A96D65F3D3}"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s-CL"/>
        </a:p>
      </dgm:t>
    </dgm:pt>
    <dgm:pt modelId="{EAD8F94B-8138-4B58-8CB7-838B82591188}">
      <dgm:prSet phldrT="[Texto]" custT="1"/>
      <dgm:spPr/>
      <dgm:t>
        <a:bodyPr/>
        <a:lstStyle/>
        <a:p>
          <a:r>
            <a:rPr lang="es-CL" sz="1200" dirty="0" smtClean="0"/>
            <a:t>Fin a todas las formas de discriminación contra todas las mujeres y las niñas.</a:t>
          </a:r>
          <a:endParaRPr lang="es-CL" sz="1200" dirty="0"/>
        </a:p>
      </dgm:t>
    </dgm:pt>
    <dgm:pt modelId="{514AD954-9552-44EC-9000-CACD4BCF7ADD}" type="parTrans" cxnId="{AA1650D0-E9DD-4A0A-B335-25351CE128D1}">
      <dgm:prSet/>
      <dgm:spPr/>
      <dgm:t>
        <a:bodyPr/>
        <a:lstStyle/>
        <a:p>
          <a:endParaRPr lang="es-CL" sz="1200"/>
        </a:p>
      </dgm:t>
    </dgm:pt>
    <dgm:pt modelId="{88B797B9-AB03-4568-BFF2-8E187F275B4A}" type="sibTrans" cxnId="{AA1650D0-E9DD-4A0A-B335-25351CE128D1}">
      <dgm:prSet/>
      <dgm:spPr/>
      <dgm:t>
        <a:bodyPr/>
        <a:lstStyle/>
        <a:p>
          <a:endParaRPr lang="es-CL" sz="1200"/>
        </a:p>
      </dgm:t>
    </dgm:pt>
    <dgm:pt modelId="{A2071FA2-4C9C-4F55-AE1E-5B3E2770A8A3}">
      <dgm:prSet phldrT="[Texto]" custT="1"/>
      <dgm:spPr/>
      <dgm:t>
        <a:bodyPr/>
        <a:lstStyle/>
        <a:p>
          <a:r>
            <a:rPr lang="es-CL" sz="1200" dirty="0" smtClean="0"/>
            <a:t>Eliminar todas las formas de violencia contra todas las mujeres y las niñas en los ámbitos público y privado. </a:t>
          </a:r>
          <a:endParaRPr lang="es-CL" sz="1200" dirty="0"/>
        </a:p>
      </dgm:t>
    </dgm:pt>
    <dgm:pt modelId="{9EB1364A-E18F-411F-B391-3697E82A5112}" type="parTrans" cxnId="{579F0988-D7DF-4A1F-AC7C-079CA75F891C}">
      <dgm:prSet/>
      <dgm:spPr/>
      <dgm:t>
        <a:bodyPr/>
        <a:lstStyle/>
        <a:p>
          <a:endParaRPr lang="es-CL" sz="1200"/>
        </a:p>
      </dgm:t>
    </dgm:pt>
    <dgm:pt modelId="{ABB12BFF-4089-46DE-AD95-1C751FEDD62B}" type="sibTrans" cxnId="{579F0988-D7DF-4A1F-AC7C-079CA75F891C}">
      <dgm:prSet/>
      <dgm:spPr/>
      <dgm:t>
        <a:bodyPr/>
        <a:lstStyle/>
        <a:p>
          <a:endParaRPr lang="es-CL" sz="1200"/>
        </a:p>
      </dgm:t>
    </dgm:pt>
    <dgm:pt modelId="{2D8AE7C3-636A-4DCF-9405-4B1A5F04536A}">
      <dgm:prSet phldrT="[Texto]" custT="1"/>
      <dgm:spPr/>
      <dgm:t>
        <a:bodyPr/>
        <a:lstStyle/>
        <a:p>
          <a:r>
            <a:rPr lang="es-CL" sz="1200" dirty="0" smtClean="0"/>
            <a:t>Eliminar todas las prácticas nocivas, como el matrimonio infantil, precoz y forzado y la mutilación genital femenina.</a:t>
          </a:r>
          <a:endParaRPr lang="es-CL" sz="1200" dirty="0"/>
        </a:p>
      </dgm:t>
    </dgm:pt>
    <dgm:pt modelId="{BF7F305A-B990-4FBF-B6DC-4309061C0E57}" type="parTrans" cxnId="{D33BB5EE-67F1-4F89-8814-03A195144466}">
      <dgm:prSet/>
      <dgm:spPr/>
      <dgm:t>
        <a:bodyPr/>
        <a:lstStyle/>
        <a:p>
          <a:endParaRPr lang="es-CL" sz="1200"/>
        </a:p>
      </dgm:t>
    </dgm:pt>
    <dgm:pt modelId="{D08753E2-540D-4E23-ACAE-4E52C4B91BD9}" type="sibTrans" cxnId="{D33BB5EE-67F1-4F89-8814-03A195144466}">
      <dgm:prSet/>
      <dgm:spPr/>
      <dgm:t>
        <a:bodyPr/>
        <a:lstStyle/>
        <a:p>
          <a:endParaRPr lang="es-CL" sz="1200"/>
        </a:p>
      </dgm:t>
    </dgm:pt>
    <dgm:pt modelId="{65DDB597-9137-4543-B1F0-C1FE47140E09}">
      <dgm:prSet phldrT="[Texto]" custT="1"/>
      <dgm:spPr/>
      <dgm:t>
        <a:bodyPr/>
        <a:lstStyle/>
        <a:p>
          <a:r>
            <a:rPr lang="es-CL" sz="1200" dirty="0" smtClean="0"/>
            <a:t>Reconocer y valorar los cuidados y el trabajo doméstico no remunerados.</a:t>
          </a:r>
          <a:endParaRPr lang="es-CL" sz="1200" dirty="0"/>
        </a:p>
      </dgm:t>
    </dgm:pt>
    <dgm:pt modelId="{D9D4C76B-72A2-4E13-BB0A-F2B417D2216B}" type="parTrans" cxnId="{277428AB-8692-4B26-A82A-CA0BA4D9791E}">
      <dgm:prSet/>
      <dgm:spPr/>
      <dgm:t>
        <a:bodyPr/>
        <a:lstStyle/>
        <a:p>
          <a:endParaRPr lang="es-CL" sz="1200"/>
        </a:p>
      </dgm:t>
    </dgm:pt>
    <dgm:pt modelId="{BC7F5E6F-3D1E-4905-891B-5967FE9E0E85}" type="sibTrans" cxnId="{277428AB-8692-4B26-A82A-CA0BA4D9791E}">
      <dgm:prSet/>
      <dgm:spPr/>
      <dgm:t>
        <a:bodyPr/>
        <a:lstStyle/>
        <a:p>
          <a:endParaRPr lang="es-CL" sz="1200"/>
        </a:p>
      </dgm:t>
    </dgm:pt>
    <dgm:pt modelId="{EFBE4215-C586-4420-BB9D-7700E6475A95}">
      <dgm:prSet phldrT="[Texto]" custT="1"/>
      <dgm:spPr/>
      <dgm:t>
        <a:bodyPr/>
        <a:lstStyle/>
        <a:p>
          <a:r>
            <a:rPr lang="es-CL" sz="1200" dirty="0" smtClean="0"/>
            <a:t>Asegurar la participación plena y efectiva de las mujeres y la igualdad de oportunidades de liderazgo a todos los niveles decisorios en la vida política, económica y pública.</a:t>
          </a:r>
          <a:endParaRPr lang="es-CL" sz="1200" dirty="0"/>
        </a:p>
      </dgm:t>
    </dgm:pt>
    <dgm:pt modelId="{F82AAF5A-0214-43EA-BF7B-4672776CA07D}" type="parTrans" cxnId="{3A20F789-0055-4F61-9D49-8D3DE8F7809A}">
      <dgm:prSet/>
      <dgm:spPr/>
      <dgm:t>
        <a:bodyPr/>
        <a:lstStyle/>
        <a:p>
          <a:endParaRPr lang="es-CL" sz="1200"/>
        </a:p>
      </dgm:t>
    </dgm:pt>
    <dgm:pt modelId="{D3CC5365-9002-44D4-B9E7-8B870C97A54F}" type="sibTrans" cxnId="{3A20F789-0055-4F61-9D49-8D3DE8F7809A}">
      <dgm:prSet/>
      <dgm:spPr/>
      <dgm:t>
        <a:bodyPr/>
        <a:lstStyle/>
        <a:p>
          <a:endParaRPr lang="es-CL" sz="1200"/>
        </a:p>
      </dgm:t>
    </dgm:pt>
    <dgm:pt modelId="{D35D263B-F892-4160-8FA8-076ED1F6F16F}">
      <dgm:prSet phldrT="[Texto]" custT="1"/>
      <dgm:spPr/>
      <dgm:t>
        <a:bodyPr/>
        <a:lstStyle/>
        <a:p>
          <a:r>
            <a:rPr lang="es-CL" sz="1200" dirty="0" smtClean="0"/>
            <a:t>Garantizar el acceso universal a la salud sexual y reproductiva y los derechos reproductivos. </a:t>
          </a:r>
          <a:endParaRPr lang="es-CL" sz="1200" dirty="0"/>
        </a:p>
      </dgm:t>
    </dgm:pt>
    <dgm:pt modelId="{85FAD6D8-EFC6-4A3F-B344-E69BC664DD40}" type="parTrans" cxnId="{9176416B-5749-43B7-91CB-BD7C293A2918}">
      <dgm:prSet/>
      <dgm:spPr/>
      <dgm:t>
        <a:bodyPr/>
        <a:lstStyle/>
        <a:p>
          <a:endParaRPr lang="es-CL" sz="1200"/>
        </a:p>
      </dgm:t>
    </dgm:pt>
    <dgm:pt modelId="{37DBD15A-49FE-4F3B-AB39-AD33167ADBB6}" type="sibTrans" cxnId="{9176416B-5749-43B7-91CB-BD7C293A2918}">
      <dgm:prSet/>
      <dgm:spPr/>
      <dgm:t>
        <a:bodyPr/>
        <a:lstStyle/>
        <a:p>
          <a:endParaRPr lang="es-CL" sz="1200"/>
        </a:p>
      </dgm:t>
    </dgm:pt>
    <dgm:pt modelId="{96906966-C94F-407D-ABB1-5D74CB436B08}" type="pres">
      <dgm:prSet presAssocID="{802980A3-F2F6-4664-BC65-72A96D65F3D3}" presName="Name0" presStyleCnt="0">
        <dgm:presLayoutVars>
          <dgm:dir/>
          <dgm:resizeHandles val="exact"/>
        </dgm:presLayoutVars>
      </dgm:prSet>
      <dgm:spPr/>
      <dgm:t>
        <a:bodyPr/>
        <a:lstStyle/>
        <a:p>
          <a:endParaRPr lang="es-CL"/>
        </a:p>
      </dgm:t>
    </dgm:pt>
    <dgm:pt modelId="{9FFBAF49-7B11-46AC-A865-BD78ECE7AF7D}" type="pres">
      <dgm:prSet presAssocID="{EAD8F94B-8138-4B58-8CB7-838B82591188}" presName="Name5" presStyleLbl="vennNode1" presStyleIdx="0" presStyleCnt="6">
        <dgm:presLayoutVars>
          <dgm:bulletEnabled val="1"/>
        </dgm:presLayoutVars>
      </dgm:prSet>
      <dgm:spPr/>
      <dgm:t>
        <a:bodyPr/>
        <a:lstStyle/>
        <a:p>
          <a:endParaRPr lang="es-CL"/>
        </a:p>
      </dgm:t>
    </dgm:pt>
    <dgm:pt modelId="{A255F052-C43A-47C0-A043-62C6DA3A66D5}" type="pres">
      <dgm:prSet presAssocID="{88B797B9-AB03-4568-BFF2-8E187F275B4A}" presName="space" presStyleCnt="0"/>
      <dgm:spPr/>
    </dgm:pt>
    <dgm:pt modelId="{1682C8F4-D1FD-4E93-8DDC-22002A1FC6E3}" type="pres">
      <dgm:prSet presAssocID="{A2071FA2-4C9C-4F55-AE1E-5B3E2770A8A3}" presName="Name5" presStyleLbl="vennNode1" presStyleIdx="1" presStyleCnt="6">
        <dgm:presLayoutVars>
          <dgm:bulletEnabled val="1"/>
        </dgm:presLayoutVars>
      </dgm:prSet>
      <dgm:spPr/>
      <dgm:t>
        <a:bodyPr/>
        <a:lstStyle/>
        <a:p>
          <a:endParaRPr lang="es-CL"/>
        </a:p>
      </dgm:t>
    </dgm:pt>
    <dgm:pt modelId="{8CE4C689-0F78-4383-B5CD-788614503CE0}" type="pres">
      <dgm:prSet presAssocID="{ABB12BFF-4089-46DE-AD95-1C751FEDD62B}" presName="space" presStyleCnt="0"/>
      <dgm:spPr/>
    </dgm:pt>
    <dgm:pt modelId="{CE45088B-07E2-433A-B107-9AF7BDFE6D86}" type="pres">
      <dgm:prSet presAssocID="{2D8AE7C3-636A-4DCF-9405-4B1A5F04536A}" presName="Name5" presStyleLbl="vennNode1" presStyleIdx="2" presStyleCnt="6">
        <dgm:presLayoutVars>
          <dgm:bulletEnabled val="1"/>
        </dgm:presLayoutVars>
      </dgm:prSet>
      <dgm:spPr/>
      <dgm:t>
        <a:bodyPr/>
        <a:lstStyle/>
        <a:p>
          <a:endParaRPr lang="es-CL"/>
        </a:p>
      </dgm:t>
    </dgm:pt>
    <dgm:pt modelId="{8CC7354F-2EF5-4297-83E4-95AA03AC28DE}" type="pres">
      <dgm:prSet presAssocID="{D08753E2-540D-4E23-ACAE-4E52C4B91BD9}" presName="space" presStyleCnt="0"/>
      <dgm:spPr/>
    </dgm:pt>
    <dgm:pt modelId="{DE84B8B4-46F4-47FF-A526-8B3503DD1B27}" type="pres">
      <dgm:prSet presAssocID="{65DDB597-9137-4543-B1F0-C1FE47140E09}" presName="Name5" presStyleLbl="vennNode1" presStyleIdx="3" presStyleCnt="6">
        <dgm:presLayoutVars>
          <dgm:bulletEnabled val="1"/>
        </dgm:presLayoutVars>
      </dgm:prSet>
      <dgm:spPr/>
      <dgm:t>
        <a:bodyPr/>
        <a:lstStyle/>
        <a:p>
          <a:endParaRPr lang="es-CL"/>
        </a:p>
      </dgm:t>
    </dgm:pt>
    <dgm:pt modelId="{02AE95D0-3988-47F0-BF90-ED9E483CB65B}" type="pres">
      <dgm:prSet presAssocID="{BC7F5E6F-3D1E-4905-891B-5967FE9E0E85}" presName="space" presStyleCnt="0"/>
      <dgm:spPr/>
    </dgm:pt>
    <dgm:pt modelId="{66DA4FA9-68D4-4875-8336-015053B1CB26}" type="pres">
      <dgm:prSet presAssocID="{EFBE4215-C586-4420-BB9D-7700E6475A95}" presName="Name5" presStyleLbl="vennNode1" presStyleIdx="4" presStyleCnt="6">
        <dgm:presLayoutVars>
          <dgm:bulletEnabled val="1"/>
        </dgm:presLayoutVars>
      </dgm:prSet>
      <dgm:spPr/>
      <dgm:t>
        <a:bodyPr/>
        <a:lstStyle/>
        <a:p>
          <a:endParaRPr lang="es-CL"/>
        </a:p>
      </dgm:t>
    </dgm:pt>
    <dgm:pt modelId="{807EF7BF-7D6B-4083-BE5F-639334FF3A31}" type="pres">
      <dgm:prSet presAssocID="{D3CC5365-9002-44D4-B9E7-8B870C97A54F}" presName="space" presStyleCnt="0"/>
      <dgm:spPr/>
    </dgm:pt>
    <dgm:pt modelId="{72966563-2AE5-4DA8-8937-893E0531E398}" type="pres">
      <dgm:prSet presAssocID="{D35D263B-F892-4160-8FA8-076ED1F6F16F}" presName="Name5" presStyleLbl="vennNode1" presStyleIdx="5" presStyleCnt="6">
        <dgm:presLayoutVars>
          <dgm:bulletEnabled val="1"/>
        </dgm:presLayoutVars>
      </dgm:prSet>
      <dgm:spPr/>
      <dgm:t>
        <a:bodyPr/>
        <a:lstStyle/>
        <a:p>
          <a:endParaRPr lang="es-CL"/>
        </a:p>
      </dgm:t>
    </dgm:pt>
  </dgm:ptLst>
  <dgm:cxnLst>
    <dgm:cxn modelId="{25EB0F46-9FE9-48B9-9BF0-DF7C7393B8BD}" type="presOf" srcId="{2D8AE7C3-636A-4DCF-9405-4B1A5F04536A}" destId="{CE45088B-07E2-433A-B107-9AF7BDFE6D86}" srcOrd="0" destOrd="0" presId="urn:microsoft.com/office/officeart/2005/8/layout/venn3"/>
    <dgm:cxn modelId="{6654F188-A157-49B5-A549-6AF8FB4018DC}" type="presOf" srcId="{D35D263B-F892-4160-8FA8-076ED1F6F16F}" destId="{72966563-2AE5-4DA8-8937-893E0531E398}" srcOrd="0" destOrd="0" presId="urn:microsoft.com/office/officeart/2005/8/layout/venn3"/>
    <dgm:cxn modelId="{530FE0CF-7079-4027-92F0-CB33F0180FAF}" type="presOf" srcId="{802980A3-F2F6-4664-BC65-72A96D65F3D3}" destId="{96906966-C94F-407D-ABB1-5D74CB436B08}" srcOrd="0" destOrd="0" presId="urn:microsoft.com/office/officeart/2005/8/layout/venn3"/>
    <dgm:cxn modelId="{9FEE9813-6B90-4BB8-ABFC-9AC00B7C7D77}" type="presOf" srcId="{EAD8F94B-8138-4B58-8CB7-838B82591188}" destId="{9FFBAF49-7B11-46AC-A865-BD78ECE7AF7D}" srcOrd="0" destOrd="0" presId="urn:microsoft.com/office/officeart/2005/8/layout/venn3"/>
    <dgm:cxn modelId="{277428AB-8692-4B26-A82A-CA0BA4D9791E}" srcId="{802980A3-F2F6-4664-BC65-72A96D65F3D3}" destId="{65DDB597-9137-4543-B1F0-C1FE47140E09}" srcOrd="3" destOrd="0" parTransId="{D9D4C76B-72A2-4E13-BB0A-F2B417D2216B}" sibTransId="{BC7F5E6F-3D1E-4905-891B-5967FE9E0E85}"/>
    <dgm:cxn modelId="{579F0988-D7DF-4A1F-AC7C-079CA75F891C}" srcId="{802980A3-F2F6-4664-BC65-72A96D65F3D3}" destId="{A2071FA2-4C9C-4F55-AE1E-5B3E2770A8A3}" srcOrd="1" destOrd="0" parTransId="{9EB1364A-E18F-411F-B391-3697E82A5112}" sibTransId="{ABB12BFF-4089-46DE-AD95-1C751FEDD62B}"/>
    <dgm:cxn modelId="{4DA100F0-973F-4E89-8427-CF4FC600E39F}" type="presOf" srcId="{A2071FA2-4C9C-4F55-AE1E-5B3E2770A8A3}" destId="{1682C8F4-D1FD-4E93-8DDC-22002A1FC6E3}" srcOrd="0" destOrd="0" presId="urn:microsoft.com/office/officeart/2005/8/layout/venn3"/>
    <dgm:cxn modelId="{AA1650D0-E9DD-4A0A-B335-25351CE128D1}" srcId="{802980A3-F2F6-4664-BC65-72A96D65F3D3}" destId="{EAD8F94B-8138-4B58-8CB7-838B82591188}" srcOrd="0" destOrd="0" parTransId="{514AD954-9552-44EC-9000-CACD4BCF7ADD}" sibTransId="{88B797B9-AB03-4568-BFF2-8E187F275B4A}"/>
    <dgm:cxn modelId="{D33BB5EE-67F1-4F89-8814-03A195144466}" srcId="{802980A3-F2F6-4664-BC65-72A96D65F3D3}" destId="{2D8AE7C3-636A-4DCF-9405-4B1A5F04536A}" srcOrd="2" destOrd="0" parTransId="{BF7F305A-B990-4FBF-B6DC-4309061C0E57}" sibTransId="{D08753E2-540D-4E23-ACAE-4E52C4B91BD9}"/>
    <dgm:cxn modelId="{3A20F789-0055-4F61-9D49-8D3DE8F7809A}" srcId="{802980A3-F2F6-4664-BC65-72A96D65F3D3}" destId="{EFBE4215-C586-4420-BB9D-7700E6475A95}" srcOrd="4" destOrd="0" parTransId="{F82AAF5A-0214-43EA-BF7B-4672776CA07D}" sibTransId="{D3CC5365-9002-44D4-B9E7-8B870C97A54F}"/>
    <dgm:cxn modelId="{9176416B-5749-43B7-91CB-BD7C293A2918}" srcId="{802980A3-F2F6-4664-BC65-72A96D65F3D3}" destId="{D35D263B-F892-4160-8FA8-076ED1F6F16F}" srcOrd="5" destOrd="0" parTransId="{85FAD6D8-EFC6-4A3F-B344-E69BC664DD40}" sibTransId="{37DBD15A-49FE-4F3B-AB39-AD33167ADBB6}"/>
    <dgm:cxn modelId="{7FECCF40-7C30-438B-AD69-4BE7F401CEBF}" type="presOf" srcId="{EFBE4215-C586-4420-BB9D-7700E6475A95}" destId="{66DA4FA9-68D4-4875-8336-015053B1CB26}" srcOrd="0" destOrd="0" presId="urn:microsoft.com/office/officeart/2005/8/layout/venn3"/>
    <dgm:cxn modelId="{C353F8E6-7676-4ACC-ACD4-8851BC475C6E}" type="presOf" srcId="{65DDB597-9137-4543-B1F0-C1FE47140E09}" destId="{DE84B8B4-46F4-47FF-A526-8B3503DD1B27}" srcOrd="0" destOrd="0" presId="urn:microsoft.com/office/officeart/2005/8/layout/venn3"/>
    <dgm:cxn modelId="{9ECEF2A5-4D59-4479-9851-68180E760A8F}" type="presParOf" srcId="{96906966-C94F-407D-ABB1-5D74CB436B08}" destId="{9FFBAF49-7B11-46AC-A865-BD78ECE7AF7D}" srcOrd="0" destOrd="0" presId="urn:microsoft.com/office/officeart/2005/8/layout/venn3"/>
    <dgm:cxn modelId="{10DFD680-7E4B-4EBF-B314-CDF0A7431257}" type="presParOf" srcId="{96906966-C94F-407D-ABB1-5D74CB436B08}" destId="{A255F052-C43A-47C0-A043-62C6DA3A66D5}" srcOrd="1" destOrd="0" presId="urn:microsoft.com/office/officeart/2005/8/layout/venn3"/>
    <dgm:cxn modelId="{B3C3C2DB-8B33-427F-9CC1-35A26A11380D}" type="presParOf" srcId="{96906966-C94F-407D-ABB1-5D74CB436B08}" destId="{1682C8F4-D1FD-4E93-8DDC-22002A1FC6E3}" srcOrd="2" destOrd="0" presId="urn:microsoft.com/office/officeart/2005/8/layout/venn3"/>
    <dgm:cxn modelId="{0655CD95-6E35-4C8A-832B-9C2C84EB3FE5}" type="presParOf" srcId="{96906966-C94F-407D-ABB1-5D74CB436B08}" destId="{8CE4C689-0F78-4383-B5CD-788614503CE0}" srcOrd="3" destOrd="0" presId="urn:microsoft.com/office/officeart/2005/8/layout/venn3"/>
    <dgm:cxn modelId="{BAF73098-F082-42BE-ADF2-A85C3DB527F6}" type="presParOf" srcId="{96906966-C94F-407D-ABB1-5D74CB436B08}" destId="{CE45088B-07E2-433A-B107-9AF7BDFE6D86}" srcOrd="4" destOrd="0" presId="urn:microsoft.com/office/officeart/2005/8/layout/venn3"/>
    <dgm:cxn modelId="{65BF8C05-6FBB-4912-A3F8-5EFA0F253FC7}" type="presParOf" srcId="{96906966-C94F-407D-ABB1-5D74CB436B08}" destId="{8CC7354F-2EF5-4297-83E4-95AA03AC28DE}" srcOrd="5" destOrd="0" presId="urn:microsoft.com/office/officeart/2005/8/layout/venn3"/>
    <dgm:cxn modelId="{99143FD4-DD13-411E-825B-B92217899F36}" type="presParOf" srcId="{96906966-C94F-407D-ABB1-5D74CB436B08}" destId="{DE84B8B4-46F4-47FF-A526-8B3503DD1B27}" srcOrd="6" destOrd="0" presId="urn:microsoft.com/office/officeart/2005/8/layout/venn3"/>
    <dgm:cxn modelId="{E47BBF56-759F-4B70-8EB7-37BAFEB1E889}" type="presParOf" srcId="{96906966-C94F-407D-ABB1-5D74CB436B08}" destId="{02AE95D0-3988-47F0-BF90-ED9E483CB65B}" srcOrd="7" destOrd="0" presId="urn:microsoft.com/office/officeart/2005/8/layout/venn3"/>
    <dgm:cxn modelId="{67D76D23-8B21-4D79-99F0-652D93033E84}" type="presParOf" srcId="{96906966-C94F-407D-ABB1-5D74CB436B08}" destId="{66DA4FA9-68D4-4875-8336-015053B1CB26}" srcOrd="8" destOrd="0" presId="urn:microsoft.com/office/officeart/2005/8/layout/venn3"/>
    <dgm:cxn modelId="{0303F16B-7E70-4245-AC62-03C1675520EE}" type="presParOf" srcId="{96906966-C94F-407D-ABB1-5D74CB436B08}" destId="{807EF7BF-7D6B-4083-BE5F-639334FF3A31}" srcOrd="9" destOrd="0" presId="urn:microsoft.com/office/officeart/2005/8/layout/venn3"/>
    <dgm:cxn modelId="{77DFCF2E-6447-42A7-B606-3F3A8A4D779F}" type="presParOf" srcId="{96906966-C94F-407D-ABB1-5D74CB436B08}" destId="{72966563-2AE5-4DA8-8937-893E0531E398}" srcOrd="10"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83609AE9-E92F-4984-8662-D3A3B57DBEEB}" type="doc">
      <dgm:prSet loTypeId="urn:microsoft.com/office/officeart/2009/3/layout/DescendingProcess" loCatId="process" qsTypeId="urn:microsoft.com/office/officeart/2005/8/quickstyle/simple1" qsCatId="simple" csTypeId="urn:microsoft.com/office/officeart/2005/8/colors/colorful2" csCatId="colorful" phldr="1"/>
      <dgm:spPr/>
      <dgm:t>
        <a:bodyPr/>
        <a:lstStyle/>
        <a:p>
          <a:endParaRPr lang="es-ES"/>
        </a:p>
      </dgm:t>
    </dgm:pt>
    <dgm:pt modelId="{2A24A5DC-5561-4046-B773-2A0345FBD1E8}">
      <dgm:prSet phldrT="[Texto]"/>
      <dgm:spPr/>
      <dgm:t>
        <a:bodyPr/>
        <a:lstStyle/>
        <a:p>
          <a:r>
            <a:rPr lang="es-ES" dirty="0" smtClean="0"/>
            <a:t>Análisis de datos con representantes de la mesa interna de ChileValora</a:t>
          </a:r>
          <a:endParaRPr lang="es-ES" dirty="0"/>
        </a:p>
      </dgm:t>
    </dgm:pt>
    <dgm:pt modelId="{D864D1CA-0FF3-471A-ADF2-5E52C257F84D}" type="parTrans" cxnId="{1090E544-2584-4BDB-B706-BD80823F0994}">
      <dgm:prSet/>
      <dgm:spPr/>
      <dgm:t>
        <a:bodyPr/>
        <a:lstStyle/>
        <a:p>
          <a:endParaRPr lang="es-ES"/>
        </a:p>
      </dgm:t>
    </dgm:pt>
    <dgm:pt modelId="{31E9ABFC-DC7B-4A55-8BB6-79D02B246836}" type="sibTrans" cxnId="{1090E544-2584-4BDB-B706-BD80823F0994}">
      <dgm:prSet/>
      <dgm:spPr/>
      <dgm:t>
        <a:bodyPr/>
        <a:lstStyle/>
        <a:p>
          <a:endParaRPr lang="es-ES"/>
        </a:p>
      </dgm:t>
    </dgm:pt>
    <dgm:pt modelId="{9952DD34-6510-4323-BAD1-BDF9083E6114}">
      <dgm:prSet phldrT="[Texto]"/>
      <dgm:spPr/>
      <dgm:t>
        <a:bodyPr/>
        <a:lstStyle/>
        <a:p>
          <a:r>
            <a:rPr lang="es-ES" dirty="0" smtClean="0"/>
            <a:t>Instaurar medidas correctivas en un grupo de esos perfiles </a:t>
          </a:r>
          <a:endParaRPr lang="es-ES" dirty="0"/>
        </a:p>
      </dgm:t>
    </dgm:pt>
    <dgm:pt modelId="{ADF229E5-6E26-4688-BA55-7E858EC96478}" type="parTrans" cxnId="{AFFA54D5-F72C-4D03-933E-F5F90BEB5A9A}">
      <dgm:prSet/>
      <dgm:spPr/>
      <dgm:t>
        <a:bodyPr/>
        <a:lstStyle/>
        <a:p>
          <a:endParaRPr lang="es-ES"/>
        </a:p>
      </dgm:t>
    </dgm:pt>
    <dgm:pt modelId="{4AE86311-93E2-4FAD-BAF0-9D431A125FDE}" type="sibTrans" cxnId="{AFFA54D5-F72C-4D03-933E-F5F90BEB5A9A}">
      <dgm:prSet/>
      <dgm:spPr/>
      <dgm:t>
        <a:bodyPr/>
        <a:lstStyle/>
        <a:p>
          <a:endParaRPr lang="es-ES"/>
        </a:p>
      </dgm:t>
    </dgm:pt>
    <dgm:pt modelId="{DC389CE9-7464-4EC5-BAE6-477A56E79C12}">
      <dgm:prSet phldrT="[Texto]"/>
      <dgm:spPr/>
      <dgm:t>
        <a:bodyPr/>
        <a:lstStyle/>
        <a:p>
          <a:r>
            <a:rPr lang="es-ES" dirty="0" smtClean="0"/>
            <a:t>Presentar a algunos OSCL la nueva mirada </a:t>
          </a:r>
          <a:endParaRPr lang="es-ES" dirty="0"/>
        </a:p>
      </dgm:t>
    </dgm:pt>
    <dgm:pt modelId="{45C0CDF2-05D3-41C1-AAA9-2B2237731692}" type="parTrans" cxnId="{2590B064-67C7-4ACF-A712-7D2A5F6B8889}">
      <dgm:prSet/>
      <dgm:spPr/>
      <dgm:t>
        <a:bodyPr/>
        <a:lstStyle/>
        <a:p>
          <a:endParaRPr lang="es-ES"/>
        </a:p>
      </dgm:t>
    </dgm:pt>
    <dgm:pt modelId="{FB5D6BE3-7862-442A-964C-7C13F70E8BC9}" type="sibTrans" cxnId="{2590B064-67C7-4ACF-A712-7D2A5F6B8889}">
      <dgm:prSet/>
      <dgm:spPr/>
      <dgm:t>
        <a:bodyPr/>
        <a:lstStyle/>
        <a:p>
          <a:endParaRPr lang="es-ES"/>
        </a:p>
      </dgm:t>
    </dgm:pt>
    <dgm:pt modelId="{BE84E584-0874-459A-BFB3-2704C4B6602B}">
      <dgm:prSet phldrT="[Texto]"/>
      <dgm:spPr/>
      <dgm:t>
        <a:bodyPr/>
        <a:lstStyle/>
        <a:p>
          <a:r>
            <a:rPr lang="es-ES" dirty="0" smtClean="0"/>
            <a:t>Construir perfiles con esa nuevo foco y monitorear el avance en un piloto (2020)  </a:t>
          </a:r>
          <a:endParaRPr lang="es-ES" dirty="0"/>
        </a:p>
      </dgm:t>
    </dgm:pt>
    <dgm:pt modelId="{97B6941B-F0EF-408A-9FA7-14200EF96CF0}" type="parTrans" cxnId="{2CF1BEE2-E4D1-4A9A-9F18-1D9E4C6605A6}">
      <dgm:prSet/>
      <dgm:spPr/>
      <dgm:t>
        <a:bodyPr/>
        <a:lstStyle/>
        <a:p>
          <a:endParaRPr lang="es-ES"/>
        </a:p>
      </dgm:t>
    </dgm:pt>
    <dgm:pt modelId="{82B5050A-420B-4A9A-89DF-3AE106D38CA9}" type="sibTrans" cxnId="{2CF1BEE2-E4D1-4A9A-9F18-1D9E4C6605A6}">
      <dgm:prSet/>
      <dgm:spPr/>
      <dgm:t>
        <a:bodyPr/>
        <a:lstStyle/>
        <a:p>
          <a:endParaRPr lang="es-ES"/>
        </a:p>
      </dgm:t>
    </dgm:pt>
    <dgm:pt modelId="{99B36229-3170-4A67-AEE5-12A9AB0AE276}">
      <dgm:prSet phldrT="[Texto]"/>
      <dgm:spPr/>
      <dgm:t>
        <a:bodyPr/>
        <a:lstStyle/>
        <a:p>
          <a:r>
            <a:rPr lang="es-ES" dirty="0" smtClean="0"/>
            <a:t>Evaluar el piloto (2021) </a:t>
          </a:r>
          <a:endParaRPr lang="es-ES" dirty="0"/>
        </a:p>
      </dgm:t>
    </dgm:pt>
    <dgm:pt modelId="{7731249D-B0A8-4783-B981-E0DAC6634B82}" type="parTrans" cxnId="{2569D44A-4CEB-4DF4-AA00-68967A1466EC}">
      <dgm:prSet/>
      <dgm:spPr/>
      <dgm:t>
        <a:bodyPr/>
        <a:lstStyle/>
        <a:p>
          <a:endParaRPr lang="es-ES"/>
        </a:p>
      </dgm:t>
    </dgm:pt>
    <dgm:pt modelId="{03B3EE22-3FAE-493C-9175-63A3D9C32338}" type="sibTrans" cxnId="{2569D44A-4CEB-4DF4-AA00-68967A1466EC}">
      <dgm:prSet/>
      <dgm:spPr/>
      <dgm:t>
        <a:bodyPr/>
        <a:lstStyle/>
        <a:p>
          <a:endParaRPr lang="es-ES"/>
        </a:p>
      </dgm:t>
    </dgm:pt>
    <dgm:pt modelId="{3261144D-33E6-476B-9C27-9390C13305C9}">
      <dgm:prSet phldrT="[Texto]"/>
      <dgm:spPr/>
      <dgm:t>
        <a:bodyPr/>
        <a:lstStyle/>
        <a:p>
          <a:r>
            <a:rPr lang="es-ES" dirty="0" smtClean="0"/>
            <a:t>Realizar un estudio que permita dentro de un grupo de perfiles evaluar  su redacción, forma de evaluación e impacto en la certificación </a:t>
          </a:r>
        </a:p>
        <a:p>
          <a:r>
            <a:rPr lang="es-ES" dirty="0" smtClean="0"/>
            <a:t>Segundo semestre 2019 </a:t>
          </a:r>
          <a:endParaRPr lang="es-ES" dirty="0"/>
        </a:p>
      </dgm:t>
    </dgm:pt>
    <dgm:pt modelId="{B05EFF59-EAEF-47B7-9447-AE29D5DD9D41}" type="parTrans" cxnId="{4366845E-6391-42DD-BFF4-D65D12D82D3B}">
      <dgm:prSet/>
      <dgm:spPr/>
      <dgm:t>
        <a:bodyPr/>
        <a:lstStyle/>
        <a:p>
          <a:endParaRPr lang="es-ES"/>
        </a:p>
      </dgm:t>
    </dgm:pt>
    <dgm:pt modelId="{3B82561F-4228-4758-BC6C-91F8B56C7F04}" type="sibTrans" cxnId="{4366845E-6391-42DD-BFF4-D65D12D82D3B}">
      <dgm:prSet/>
      <dgm:spPr/>
      <dgm:t>
        <a:bodyPr/>
        <a:lstStyle/>
        <a:p>
          <a:endParaRPr lang="es-ES"/>
        </a:p>
      </dgm:t>
    </dgm:pt>
    <dgm:pt modelId="{FD246584-ADA2-4302-A9E3-6A0F581C0474}">
      <dgm:prSet phldrT="[Texto]"/>
      <dgm:spPr/>
      <dgm:t>
        <a:bodyPr/>
        <a:lstStyle/>
        <a:p>
          <a:r>
            <a:rPr lang="es-ES" dirty="0" smtClean="0"/>
            <a:t>Establecer  en régimen la nueva mirada (2022).</a:t>
          </a:r>
          <a:endParaRPr lang="es-ES" dirty="0"/>
        </a:p>
      </dgm:t>
    </dgm:pt>
    <dgm:pt modelId="{320F6FE9-F0A1-45F0-A69E-AF5D2F0B53CE}" type="parTrans" cxnId="{E2288B92-AF5D-4DBA-8680-0B0713AF0040}">
      <dgm:prSet/>
      <dgm:spPr/>
      <dgm:t>
        <a:bodyPr/>
        <a:lstStyle/>
        <a:p>
          <a:endParaRPr lang="es-ES"/>
        </a:p>
      </dgm:t>
    </dgm:pt>
    <dgm:pt modelId="{A007CA8E-D815-4FE6-A3C8-0EE2A85EB3BE}" type="sibTrans" cxnId="{E2288B92-AF5D-4DBA-8680-0B0713AF0040}">
      <dgm:prSet/>
      <dgm:spPr/>
      <dgm:t>
        <a:bodyPr/>
        <a:lstStyle/>
        <a:p>
          <a:endParaRPr lang="es-ES"/>
        </a:p>
      </dgm:t>
    </dgm:pt>
    <dgm:pt modelId="{FCCF1FA5-D407-493E-B1A4-6D043AEB8C86}" type="pres">
      <dgm:prSet presAssocID="{83609AE9-E92F-4984-8662-D3A3B57DBEEB}" presName="Name0" presStyleCnt="0">
        <dgm:presLayoutVars>
          <dgm:chMax val="7"/>
          <dgm:chPref val="5"/>
        </dgm:presLayoutVars>
      </dgm:prSet>
      <dgm:spPr/>
      <dgm:t>
        <a:bodyPr/>
        <a:lstStyle/>
        <a:p>
          <a:endParaRPr lang="es-ES"/>
        </a:p>
      </dgm:t>
    </dgm:pt>
    <dgm:pt modelId="{EF7C29FC-F036-4FFF-980E-0D6A2E559511}" type="pres">
      <dgm:prSet presAssocID="{83609AE9-E92F-4984-8662-D3A3B57DBEEB}" presName="arrowNode" presStyleLbl="node1" presStyleIdx="0" presStyleCnt="1"/>
      <dgm:spPr/>
      <dgm:t>
        <a:bodyPr/>
        <a:lstStyle/>
        <a:p>
          <a:endParaRPr lang="es-ES"/>
        </a:p>
      </dgm:t>
    </dgm:pt>
    <dgm:pt modelId="{7BA61FA9-2251-4476-99C9-504E222EF6FE}" type="pres">
      <dgm:prSet presAssocID="{3261144D-33E6-476B-9C27-9390C13305C9}" presName="txNode1" presStyleLbl="revTx" presStyleIdx="0" presStyleCnt="7">
        <dgm:presLayoutVars>
          <dgm:bulletEnabled val="1"/>
        </dgm:presLayoutVars>
      </dgm:prSet>
      <dgm:spPr/>
      <dgm:t>
        <a:bodyPr/>
        <a:lstStyle/>
        <a:p>
          <a:endParaRPr lang="es-ES"/>
        </a:p>
      </dgm:t>
    </dgm:pt>
    <dgm:pt modelId="{F82ED397-9A31-4D42-8FB7-AA883BD4A497}" type="pres">
      <dgm:prSet presAssocID="{2A24A5DC-5561-4046-B773-2A0345FBD1E8}" presName="txNode2" presStyleLbl="revTx" presStyleIdx="1" presStyleCnt="7">
        <dgm:presLayoutVars>
          <dgm:bulletEnabled val="1"/>
        </dgm:presLayoutVars>
      </dgm:prSet>
      <dgm:spPr/>
      <dgm:t>
        <a:bodyPr/>
        <a:lstStyle/>
        <a:p>
          <a:endParaRPr lang="es-ES"/>
        </a:p>
      </dgm:t>
    </dgm:pt>
    <dgm:pt modelId="{168DF015-F538-4371-98D9-2016A5DC40FF}" type="pres">
      <dgm:prSet presAssocID="{31E9ABFC-DC7B-4A55-8BB6-79D02B246836}" presName="dotNode2" presStyleCnt="0"/>
      <dgm:spPr/>
      <dgm:t>
        <a:bodyPr/>
        <a:lstStyle/>
        <a:p>
          <a:endParaRPr lang="es-ES"/>
        </a:p>
      </dgm:t>
    </dgm:pt>
    <dgm:pt modelId="{8EFA1748-CEE4-4704-B1E2-89EDBA11A948}" type="pres">
      <dgm:prSet presAssocID="{31E9ABFC-DC7B-4A55-8BB6-79D02B246836}" presName="dotRepeatNode" presStyleLbl="fgShp" presStyleIdx="0" presStyleCnt="5"/>
      <dgm:spPr/>
      <dgm:t>
        <a:bodyPr/>
        <a:lstStyle/>
        <a:p>
          <a:endParaRPr lang="es-ES"/>
        </a:p>
      </dgm:t>
    </dgm:pt>
    <dgm:pt modelId="{E28B1E4D-8B29-4E4F-B181-E9E56E00F3F4}" type="pres">
      <dgm:prSet presAssocID="{9952DD34-6510-4323-BAD1-BDF9083E6114}" presName="txNode3" presStyleLbl="revTx" presStyleIdx="2" presStyleCnt="7">
        <dgm:presLayoutVars>
          <dgm:bulletEnabled val="1"/>
        </dgm:presLayoutVars>
      </dgm:prSet>
      <dgm:spPr/>
      <dgm:t>
        <a:bodyPr/>
        <a:lstStyle/>
        <a:p>
          <a:endParaRPr lang="es-ES"/>
        </a:p>
      </dgm:t>
    </dgm:pt>
    <dgm:pt modelId="{A365D19E-FF9D-46C3-B2A9-FC60575F90CB}" type="pres">
      <dgm:prSet presAssocID="{4AE86311-93E2-4FAD-BAF0-9D431A125FDE}" presName="dotNode3" presStyleCnt="0"/>
      <dgm:spPr/>
      <dgm:t>
        <a:bodyPr/>
        <a:lstStyle/>
        <a:p>
          <a:endParaRPr lang="es-ES"/>
        </a:p>
      </dgm:t>
    </dgm:pt>
    <dgm:pt modelId="{ACB0A163-31A4-48CA-A133-B3FFAB09E253}" type="pres">
      <dgm:prSet presAssocID="{4AE86311-93E2-4FAD-BAF0-9D431A125FDE}" presName="dotRepeatNode" presStyleLbl="fgShp" presStyleIdx="1" presStyleCnt="5"/>
      <dgm:spPr/>
      <dgm:t>
        <a:bodyPr/>
        <a:lstStyle/>
        <a:p>
          <a:endParaRPr lang="es-ES"/>
        </a:p>
      </dgm:t>
    </dgm:pt>
    <dgm:pt modelId="{4EBC2CF6-F95E-4E23-920F-D101B14E6F18}" type="pres">
      <dgm:prSet presAssocID="{DC389CE9-7464-4EC5-BAE6-477A56E79C12}" presName="txNode4" presStyleLbl="revTx" presStyleIdx="3" presStyleCnt="7">
        <dgm:presLayoutVars>
          <dgm:bulletEnabled val="1"/>
        </dgm:presLayoutVars>
      </dgm:prSet>
      <dgm:spPr/>
      <dgm:t>
        <a:bodyPr/>
        <a:lstStyle/>
        <a:p>
          <a:endParaRPr lang="es-ES"/>
        </a:p>
      </dgm:t>
    </dgm:pt>
    <dgm:pt modelId="{9331EDAB-0154-44EF-AA53-EA22FFBB875B}" type="pres">
      <dgm:prSet presAssocID="{FB5D6BE3-7862-442A-964C-7C13F70E8BC9}" presName="dotNode4" presStyleCnt="0"/>
      <dgm:spPr/>
      <dgm:t>
        <a:bodyPr/>
        <a:lstStyle/>
        <a:p>
          <a:endParaRPr lang="es-ES"/>
        </a:p>
      </dgm:t>
    </dgm:pt>
    <dgm:pt modelId="{AE99C756-3E53-4700-B32A-F4AA10490BD5}" type="pres">
      <dgm:prSet presAssocID="{FB5D6BE3-7862-442A-964C-7C13F70E8BC9}" presName="dotRepeatNode" presStyleLbl="fgShp" presStyleIdx="2" presStyleCnt="5"/>
      <dgm:spPr/>
      <dgm:t>
        <a:bodyPr/>
        <a:lstStyle/>
        <a:p>
          <a:endParaRPr lang="es-ES"/>
        </a:p>
      </dgm:t>
    </dgm:pt>
    <dgm:pt modelId="{F3C439A0-F5AA-4C7E-BB00-582FD6A6C77A}" type="pres">
      <dgm:prSet presAssocID="{BE84E584-0874-459A-BFB3-2704C4B6602B}" presName="txNode5" presStyleLbl="revTx" presStyleIdx="4" presStyleCnt="7">
        <dgm:presLayoutVars>
          <dgm:bulletEnabled val="1"/>
        </dgm:presLayoutVars>
      </dgm:prSet>
      <dgm:spPr/>
      <dgm:t>
        <a:bodyPr/>
        <a:lstStyle/>
        <a:p>
          <a:endParaRPr lang="es-ES"/>
        </a:p>
      </dgm:t>
    </dgm:pt>
    <dgm:pt modelId="{9F231A7D-9E31-4A44-B042-4296889525C8}" type="pres">
      <dgm:prSet presAssocID="{82B5050A-420B-4A9A-89DF-3AE106D38CA9}" presName="dotNode5" presStyleCnt="0"/>
      <dgm:spPr/>
      <dgm:t>
        <a:bodyPr/>
        <a:lstStyle/>
        <a:p>
          <a:endParaRPr lang="es-ES"/>
        </a:p>
      </dgm:t>
    </dgm:pt>
    <dgm:pt modelId="{781A40B4-EB95-4592-B43F-39AB3ADAF50C}" type="pres">
      <dgm:prSet presAssocID="{82B5050A-420B-4A9A-89DF-3AE106D38CA9}" presName="dotRepeatNode" presStyleLbl="fgShp" presStyleIdx="3" presStyleCnt="5"/>
      <dgm:spPr/>
      <dgm:t>
        <a:bodyPr/>
        <a:lstStyle/>
        <a:p>
          <a:endParaRPr lang="es-ES"/>
        </a:p>
      </dgm:t>
    </dgm:pt>
    <dgm:pt modelId="{1A5555F8-5B7A-49E9-83AE-D9BA2419D3D9}" type="pres">
      <dgm:prSet presAssocID="{99B36229-3170-4A67-AEE5-12A9AB0AE276}" presName="txNode6" presStyleLbl="revTx" presStyleIdx="5" presStyleCnt="7">
        <dgm:presLayoutVars>
          <dgm:bulletEnabled val="1"/>
        </dgm:presLayoutVars>
      </dgm:prSet>
      <dgm:spPr/>
      <dgm:t>
        <a:bodyPr/>
        <a:lstStyle/>
        <a:p>
          <a:endParaRPr lang="es-ES"/>
        </a:p>
      </dgm:t>
    </dgm:pt>
    <dgm:pt modelId="{1CAB5A2F-0ADF-415D-BB8C-3F81597CC99B}" type="pres">
      <dgm:prSet presAssocID="{03B3EE22-3FAE-493C-9175-63A3D9C32338}" presName="dotNode6" presStyleCnt="0"/>
      <dgm:spPr/>
      <dgm:t>
        <a:bodyPr/>
        <a:lstStyle/>
        <a:p>
          <a:endParaRPr lang="es-ES"/>
        </a:p>
      </dgm:t>
    </dgm:pt>
    <dgm:pt modelId="{C38106A7-B501-4DBB-A735-6611750B2D19}" type="pres">
      <dgm:prSet presAssocID="{03B3EE22-3FAE-493C-9175-63A3D9C32338}" presName="dotRepeatNode" presStyleLbl="fgShp" presStyleIdx="4" presStyleCnt="5"/>
      <dgm:spPr/>
      <dgm:t>
        <a:bodyPr/>
        <a:lstStyle/>
        <a:p>
          <a:endParaRPr lang="es-ES"/>
        </a:p>
      </dgm:t>
    </dgm:pt>
    <dgm:pt modelId="{5575E2CB-853A-4FE6-9555-705F07E7384B}" type="pres">
      <dgm:prSet presAssocID="{FD246584-ADA2-4302-A9E3-6A0F581C0474}" presName="txNode7" presStyleLbl="revTx" presStyleIdx="6" presStyleCnt="7">
        <dgm:presLayoutVars>
          <dgm:bulletEnabled val="1"/>
        </dgm:presLayoutVars>
      </dgm:prSet>
      <dgm:spPr/>
      <dgm:t>
        <a:bodyPr/>
        <a:lstStyle/>
        <a:p>
          <a:endParaRPr lang="es-ES"/>
        </a:p>
      </dgm:t>
    </dgm:pt>
  </dgm:ptLst>
  <dgm:cxnLst>
    <dgm:cxn modelId="{6346B0B2-3273-45F2-BEA4-7F0A7FD1C7A2}" type="presOf" srcId="{3261144D-33E6-476B-9C27-9390C13305C9}" destId="{7BA61FA9-2251-4476-99C9-504E222EF6FE}" srcOrd="0" destOrd="0" presId="urn:microsoft.com/office/officeart/2009/3/layout/DescendingProcess"/>
    <dgm:cxn modelId="{AAD23AA6-1B31-4AFC-B4B8-92EDB1629728}" type="presOf" srcId="{83609AE9-E92F-4984-8662-D3A3B57DBEEB}" destId="{FCCF1FA5-D407-493E-B1A4-6D043AEB8C86}" srcOrd="0" destOrd="0" presId="urn:microsoft.com/office/officeart/2009/3/layout/DescendingProcess"/>
    <dgm:cxn modelId="{4366845E-6391-42DD-BFF4-D65D12D82D3B}" srcId="{83609AE9-E92F-4984-8662-D3A3B57DBEEB}" destId="{3261144D-33E6-476B-9C27-9390C13305C9}" srcOrd="0" destOrd="0" parTransId="{B05EFF59-EAEF-47B7-9447-AE29D5DD9D41}" sibTransId="{3B82561F-4228-4758-BC6C-91F8B56C7F04}"/>
    <dgm:cxn modelId="{50F48467-908D-4B08-8A7A-7D66A2D72E39}" type="presOf" srcId="{9952DD34-6510-4323-BAD1-BDF9083E6114}" destId="{E28B1E4D-8B29-4E4F-B181-E9E56E00F3F4}" srcOrd="0" destOrd="0" presId="urn:microsoft.com/office/officeart/2009/3/layout/DescendingProcess"/>
    <dgm:cxn modelId="{FA73FDCB-77FA-4ACF-8AC8-241FC197AA14}" type="presOf" srcId="{FB5D6BE3-7862-442A-964C-7C13F70E8BC9}" destId="{AE99C756-3E53-4700-B32A-F4AA10490BD5}" srcOrd="0" destOrd="0" presId="urn:microsoft.com/office/officeart/2009/3/layout/DescendingProcess"/>
    <dgm:cxn modelId="{B27E146B-A35B-406E-8F7E-5C65D13C6F96}" type="presOf" srcId="{31E9ABFC-DC7B-4A55-8BB6-79D02B246836}" destId="{8EFA1748-CEE4-4704-B1E2-89EDBA11A948}" srcOrd="0" destOrd="0" presId="urn:microsoft.com/office/officeart/2009/3/layout/DescendingProcess"/>
    <dgm:cxn modelId="{C6D51A6A-C499-43C0-B2B8-3BE58F2186C2}" type="presOf" srcId="{FD246584-ADA2-4302-A9E3-6A0F581C0474}" destId="{5575E2CB-853A-4FE6-9555-705F07E7384B}" srcOrd="0" destOrd="0" presId="urn:microsoft.com/office/officeart/2009/3/layout/DescendingProcess"/>
    <dgm:cxn modelId="{1090E544-2584-4BDB-B706-BD80823F0994}" srcId="{83609AE9-E92F-4984-8662-D3A3B57DBEEB}" destId="{2A24A5DC-5561-4046-B773-2A0345FBD1E8}" srcOrd="1" destOrd="0" parTransId="{D864D1CA-0FF3-471A-ADF2-5E52C257F84D}" sibTransId="{31E9ABFC-DC7B-4A55-8BB6-79D02B246836}"/>
    <dgm:cxn modelId="{05542BC1-A76C-422A-A6C3-C9ABFF88FC49}" type="presOf" srcId="{2A24A5DC-5561-4046-B773-2A0345FBD1E8}" destId="{F82ED397-9A31-4D42-8FB7-AA883BD4A497}" srcOrd="0" destOrd="0" presId="urn:microsoft.com/office/officeart/2009/3/layout/DescendingProcess"/>
    <dgm:cxn modelId="{B599E2BB-B15E-46A6-8AF5-36B52241E0A7}" type="presOf" srcId="{BE84E584-0874-459A-BFB3-2704C4B6602B}" destId="{F3C439A0-F5AA-4C7E-BB00-582FD6A6C77A}" srcOrd="0" destOrd="0" presId="urn:microsoft.com/office/officeart/2009/3/layout/DescendingProcess"/>
    <dgm:cxn modelId="{E80286C6-544B-4F70-AD18-A49B65E732D6}" type="presOf" srcId="{03B3EE22-3FAE-493C-9175-63A3D9C32338}" destId="{C38106A7-B501-4DBB-A735-6611750B2D19}" srcOrd="0" destOrd="0" presId="urn:microsoft.com/office/officeart/2009/3/layout/DescendingProcess"/>
    <dgm:cxn modelId="{95A81DD8-FE37-4105-85E9-E36FD52CA3C5}" type="presOf" srcId="{99B36229-3170-4A67-AEE5-12A9AB0AE276}" destId="{1A5555F8-5B7A-49E9-83AE-D9BA2419D3D9}" srcOrd="0" destOrd="0" presId="urn:microsoft.com/office/officeart/2009/3/layout/DescendingProcess"/>
    <dgm:cxn modelId="{E2288B92-AF5D-4DBA-8680-0B0713AF0040}" srcId="{83609AE9-E92F-4984-8662-D3A3B57DBEEB}" destId="{FD246584-ADA2-4302-A9E3-6A0F581C0474}" srcOrd="6" destOrd="0" parTransId="{320F6FE9-F0A1-45F0-A69E-AF5D2F0B53CE}" sibTransId="{A007CA8E-D815-4FE6-A3C8-0EE2A85EB3BE}"/>
    <dgm:cxn modelId="{CF64F330-C254-4A26-AA6B-DAAC88D5AB72}" type="presOf" srcId="{4AE86311-93E2-4FAD-BAF0-9D431A125FDE}" destId="{ACB0A163-31A4-48CA-A133-B3FFAB09E253}" srcOrd="0" destOrd="0" presId="urn:microsoft.com/office/officeart/2009/3/layout/DescendingProcess"/>
    <dgm:cxn modelId="{2CF1BEE2-E4D1-4A9A-9F18-1D9E4C6605A6}" srcId="{83609AE9-E92F-4984-8662-D3A3B57DBEEB}" destId="{BE84E584-0874-459A-BFB3-2704C4B6602B}" srcOrd="4" destOrd="0" parTransId="{97B6941B-F0EF-408A-9FA7-14200EF96CF0}" sibTransId="{82B5050A-420B-4A9A-89DF-3AE106D38CA9}"/>
    <dgm:cxn modelId="{2590B064-67C7-4ACF-A712-7D2A5F6B8889}" srcId="{83609AE9-E92F-4984-8662-D3A3B57DBEEB}" destId="{DC389CE9-7464-4EC5-BAE6-477A56E79C12}" srcOrd="3" destOrd="0" parTransId="{45C0CDF2-05D3-41C1-AAA9-2B2237731692}" sibTransId="{FB5D6BE3-7862-442A-964C-7C13F70E8BC9}"/>
    <dgm:cxn modelId="{68AC4B6E-45D1-4969-ACD1-A246A5D2F8A4}" type="presOf" srcId="{DC389CE9-7464-4EC5-BAE6-477A56E79C12}" destId="{4EBC2CF6-F95E-4E23-920F-D101B14E6F18}" srcOrd="0" destOrd="0" presId="urn:microsoft.com/office/officeart/2009/3/layout/DescendingProcess"/>
    <dgm:cxn modelId="{2569D44A-4CEB-4DF4-AA00-68967A1466EC}" srcId="{83609AE9-E92F-4984-8662-D3A3B57DBEEB}" destId="{99B36229-3170-4A67-AEE5-12A9AB0AE276}" srcOrd="5" destOrd="0" parTransId="{7731249D-B0A8-4783-B981-E0DAC6634B82}" sibTransId="{03B3EE22-3FAE-493C-9175-63A3D9C32338}"/>
    <dgm:cxn modelId="{AFFA54D5-F72C-4D03-933E-F5F90BEB5A9A}" srcId="{83609AE9-E92F-4984-8662-D3A3B57DBEEB}" destId="{9952DD34-6510-4323-BAD1-BDF9083E6114}" srcOrd="2" destOrd="0" parTransId="{ADF229E5-6E26-4688-BA55-7E858EC96478}" sibTransId="{4AE86311-93E2-4FAD-BAF0-9D431A125FDE}"/>
    <dgm:cxn modelId="{8FAEC975-851A-4AF6-B5EE-2FEDCF6EC1AB}" type="presOf" srcId="{82B5050A-420B-4A9A-89DF-3AE106D38CA9}" destId="{781A40B4-EB95-4592-B43F-39AB3ADAF50C}" srcOrd="0" destOrd="0" presId="urn:microsoft.com/office/officeart/2009/3/layout/DescendingProcess"/>
    <dgm:cxn modelId="{E1E944F6-F9F0-4D1D-B9CD-AB3748AC8354}" type="presParOf" srcId="{FCCF1FA5-D407-493E-B1A4-6D043AEB8C86}" destId="{EF7C29FC-F036-4FFF-980E-0D6A2E559511}" srcOrd="0" destOrd="0" presId="urn:microsoft.com/office/officeart/2009/3/layout/DescendingProcess"/>
    <dgm:cxn modelId="{9F6526C3-A28D-4BA4-B80E-475E5E1BA657}" type="presParOf" srcId="{FCCF1FA5-D407-493E-B1A4-6D043AEB8C86}" destId="{7BA61FA9-2251-4476-99C9-504E222EF6FE}" srcOrd="1" destOrd="0" presId="urn:microsoft.com/office/officeart/2009/3/layout/DescendingProcess"/>
    <dgm:cxn modelId="{7ED3C726-AE57-49D8-9BF6-0DDE8284EF23}" type="presParOf" srcId="{FCCF1FA5-D407-493E-B1A4-6D043AEB8C86}" destId="{F82ED397-9A31-4D42-8FB7-AA883BD4A497}" srcOrd="2" destOrd="0" presId="urn:microsoft.com/office/officeart/2009/3/layout/DescendingProcess"/>
    <dgm:cxn modelId="{4DA8433B-20D7-467A-8B52-AB0C2CFD85E0}" type="presParOf" srcId="{FCCF1FA5-D407-493E-B1A4-6D043AEB8C86}" destId="{168DF015-F538-4371-98D9-2016A5DC40FF}" srcOrd="3" destOrd="0" presId="urn:microsoft.com/office/officeart/2009/3/layout/DescendingProcess"/>
    <dgm:cxn modelId="{AFBFA02C-56D5-496F-AA0A-5139FD90A264}" type="presParOf" srcId="{168DF015-F538-4371-98D9-2016A5DC40FF}" destId="{8EFA1748-CEE4-4704-B1E2-89EDBA11A948}" srcOrd="0" destOrd="0" presId="urn:microsoft.com/office/officeart/2009/3/layout/DescendingProcess"/>
    <dgm:cxn modelId="{544C2164-3ABD-4E28-91BA-02510E355365}" type="presParOf" srcId="{FCCF1FA5-D407-493E-B1A4-6D043AEB8C86}" destId="{E28B1E4D-8B29-4E4F-B181-E9E56E00F3F4}" srcOrd="4" destOrd="0" presId="urn:microsoft.com/office/officeart/2009/3/layout/DescendingProcess"/>
    <dgm:cxn modelId="{8C7D8124-DB8B-4648-A65F-909279B06610}" type="presParOf" srcId="{FCCF1FA5-D407-493E-B1A4-6D043AEB8C86}" destId="{A365D19E-FF9D-46C3-B2A9-FC60575F90CB}" srcOrd="5" destOrd="0" presId="urn:microsoft.com/office/officeart/2009/3/layout/DescendingProcess"/>
    <dgm:cxn modelId="{3A4F7AF4-A4BD-416D-A342-126006420AD3}" type="presParOf" srcId="{A365D19E-FF9D-46C3-B2A9-FC60575F90CB}" destId="{ACB0A163-31A4-48CA-A133-B3FFAB09E253}" srcOrd="0" destOrd="0" presId="urn:microsoft.com/office/officeart/2009/3/layout/DescendingProcess"/>
    <dgm:cxn modelId="{576AC129-1AE8-4FB2-A3AE-1D3C511D866D}" type="presParOf" srcId="{FCCF1FA5-D407-493E-B1A4-6D043AEB8C86}" destId="{4EBC2CF6-F95E-4E23-920F-D101B14E6F18}" srcOrd="6" destOrd="0" presId="urn:microsoft.com/office/officeart/2009/3/layout/DescendingProcess"/>
    <dgm:cxn modelId="{CED5E6E2-9777-4EF4-A52A-95A6AE4DAF04}" type="presParOf" srcId="{FCCF1FA5-D407-493E-B1A4-6D043AEB8C86}" destId="{9331EDAB-0154-44EF-AA53-EA22FFBB875B}" srcOrd="7" destOrd="0" presId="urn:microsoft.com/office/officeart/2009/3/layout/DescendingProcess"/>
    <dgm:cxn modelId="{02009258-87BB-4443-875F-25550CB06CC5}" type="presParOf" srcId="{9331EDAB-0154-44EF-AA53-EA22FFBB875B}" destId="{AE99C756-3E53-4700-B32A-F4AA10490BD5}" srcOrd="0" destOrd="0" presId="urn:microsoft.com/office/officeart/2009/3/layout/DescendingProcess"/>
    <dgm:cxn modelId="{585674F4-0E70-46A7-83CB-FB7E99DC4D6A}" type="presParOf" srcId="{FCCF1FA5-D407-493E-B1A4-6D043AEB8C86}" destId="{F3C439A0-F5AA-4C7E-BB00-582FD6A6C77A}" srcOrd="8" destOrd="0" presId="urn:microsoft.com/office/officeart/2009/3/layout/DescendingProcess"/>
    <dgm:cxn modelId="{DF4C8525-D155-4F62-8B08-5E947D490C8B}" type="presParOf" srcId="{FCCF1FA5-D407-493E-B1A4-6D043AEB8C86}" destId="{9F231A7D-9E31-4A44-B042-4296889525C8}" srcOrd="9" destOrd="0" presId="urn:microsoft.com/office/officeart/2009/3/layout/DescendingProcess"/>
    <dgm:cxn modelId="{106AF569-414F-4622-904A-1624409D5B21}" type="presParOf" srcId="{9F231A7D-9E31-4A44-B042-4296889525C8}" destId="{781A40B4-EB95-4592-B43F-39AB3ADAF50C}" srcOrd="0" destOrd="0" presId="urn:microsoft.com/office/officeart/2009/3/layout/DescendingProcess"/>
    <dgm:cxn modelId="{98AA35F3-294C-43D9-960D-3BACB3BEDAB0}" type="presParOf" srcId="{FCCF1FA5-D407-493E-B1A4-6D043AEB8C86}" destId="{1A5555F8-5B7A-49E9-83AE-D9BA2419D3D9}" srcOrd="10" destOrd="0" presId="urn:microsoft.com/office/officeart/2009/3/layout/DescendingProcess"/>
    <dgm:cxn modelId="{BA01D622-049E-4276-A8A3-F744BEEF19B0}" type="presParOf" srcId="{FCCF1FA5-D407-493E-B1A4-6D043AEB8C86}" destId="{1CAB5A2F-0ADF-415D-BB8C-3F81597CC99B}" srcOrd="11" destOrd="0" presId="urn:microsoft.com/office/officeart/2009/3/layout/DescendingProcess"/>
    <dgm:cxn modelId="{C73EE35E-BA87-4B34-88E0-69C578C5B7EF}" type="presParOf" srcId="{1CAB5A2F-0ADF-415D-BB8C-3F81597CC99B}" destId="{C38106A7-B501-4DBB-A735-6611750B2D19}" srcOrd="0" destOrd="0" presId="urn:microsoft.com/office/officeart/2009/3/layout/DescendingProcess"/>
    <dgm:cxn modelId="{EA0114C7-F66F-4EE6-ADE8-7B788E9313D1}" type="presParOf" srcId="{FCCF1FA5-D407-493E-B1A4-6D043AEB8C86}" destId="{5575E2CB-853A-4FE6-9555-705F07E7384B}" srcOrd="12"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DB7775B-4CC6-4306-9605-E7D2C49EF25A}" type="doc">
      <dgm:prSet loTypeId="urn:microsoft.com/office/officeart/2005/8/layout/radial6" loCatId="cycle" qsTypeId="urn:microsoft.com/office/officeart/2005/8/quickstyle/simple1" qsCatId="simple" csTypeId="urn:microsoft.com/office/officeart/2005/8/colors/colorful4" csCatId="colorful" phldr="1"/>
      <dgm:spPr/>
      <dgm:t>
        <a:bodyPr/>
        <a:lstStyle/>
        <a:p>
          <a:endParaRPr lang="es-ES"/>
        </a:p>
      </dgm:t>
    </dgm:pt>
    <dgm:pt modelId="{4A18C8BF-E84B-44BC-82EF-87C882619FD0}">
      <dgm:prSet custT="1"/>
      <dgm:spPr/>
      <dgm:t>
        <a:bodyPr/>
        <a:lstStyle/>
        <a:p>
          <a:pPr rtl="0"/>
          <a:r>
            <a:rPr lang="es-CL" sz="1400" b="1" dirty="0" smtClean="0"/>
            <a:t>Día internacional de la Mujer</a:t>
          </a:r>
          <a:endParaRPr lang="es-CL" sz="1400" b="1" dirty="0"/>
        </a:p>
      </dgm:t>
    </dgm:pt>
    <dgm:pt modelId="{E98329DD-7640-40C2-BC67-02D096A97D83}" type="parTrans" cxnId="{96935DC8-F88A-4D38-8709-AD5F84E722A4}">
      <dgm:prSet/>
      <dgm:spPr/>
      <dgm:t>
        <a:bodyPr/>
        <a:lstStyle/>
        <a:p>
          <a:endParaRPr lang="es-ES" sz="1000"/>
        </a:p>
      </dgm:t>
    </dgm:pt>
    <dgm:pt modelId="{E03133D1-E907-4000-84AF-73D8F6D0B548}" type="sibTrans" cxnId="{96935DC8-F88A-4D38-8709-AD5F84E722A4}">
      <dgm:prSet/>
      <dgm:spPr/>
      <dgm:t>
        <a:bodyPr/>
        <a:lstStyle/>
        <a:p>
          <a:endParaRPr lang="es-ES" sz="1000"/>
        </a:p>
      </dgm:t>
    </dgm:pt>
    <dgm:pt modelId="{0E799E82-0831-4717-8638-662334DF66CE}">
      <dgm:prSet custT="1"/>
      <dgm:spPr/>
      <dgm:t>
        <a:bodyPr/>
        <a:lstStyle/>
        <a:p>
          <a:pPr rtl="0"/>
          <a:r>
            <a:rPr lang="es-CL" sz="1000" dirty="0" smtClean="0"/>
            <a:t>Realizar ceremonias de certificación que visibilice a la mujer en los procesos de certificación tanto a nivel de sectores feminizados como masculinizados </a:t>
          </a:r>
          <a:endParaRPr lang="es-CL" sz="1000" dirty="0"/>
        </a:p>
      </dgm:t>
    </dgm:pt>
    <dgm:pt modelId="{9BD5781C-E419-4CEB-8339-BED6229DF3B0}" type="parTrans" cxnId="{0640748A-9B94-490B-B12B-EE117D585ACC}">
      <dgm:prSet/>
      <dgm:spPr/>
      <dgm:t>
        <a:bodyPr/>
        <a:lstStyle/>
        <a:p>
          <a:endParaRPr lang="es-ES" sz="1000"/>
        </a:p>
      </dgm:t>
    </dgm:pt>
    <dgm:pt modelId="{1C0CE765-81AB-4CEA-93D1-DE80F1047C6B}" type="sibTrans" cxnId="{0640748A-9B94-490B-B12B-EE117D585ACC}">
      <dgm:prSet/>
      <dgm:spPr/>
      <dgm:t>
        <a:bodyPr/>
        <a:lstStyle/>
        <a:p>
          <a:endParaRPr lang="es-ES" sz="1000"/>
        </a:p>
      </dgm:t>
    </dgm:pt>
    <dgm:pt modelId="{5E7771E2-3D1D-4104-A875-3172273DB984}">
      <dgm:prSet custT="1"/>
      <dgm:spPr/>
      <dgm:t>
        <a:bodyPr/>
        <a:lstStyle/>
        <a:p>
          <a:pPr rtl="0"/>
          <a:r>
            <a:rPr lang="es-CL" sz="1000" dirty="0" smtClean="0"/>
            <a:t>Por RRSS saludar a las mujeres en su día</a:t>
          </a:r>
          <a:endParaRPr lang="es-CL" sz="1000" dirty="0"/>
        </a:p>
      </dgm:t>
    </dgm:pt>
    <dgm:pt modelId="{7355F108-AC38-41AA-BF98-DC1C59944D3E}" type="parTrans" cxnId="{580D9E3E-ADA1-49D3-8D2F-AF98BD5495B9}">
      <dgm:prSet/>
      <dgm:spPr/>
      <dgm:t>
        <a:bodyPr/>
        <a:lstStyle/>
        <a:p>
          <a:endParaRPr lang="es-ES" sz="1000"/>
        </a:p>
      </dgm:t>
    </dgm:pt>
    <dgm:pt modelId="{A3CC34D5-E169-4C47-93CB-D414D37FD623}" type="sibTrans" cxnId="{580D9E3E-ADA1-49D3-8D2F-AF98BD5495B9}">
      <dgm:prSet/>
      <dgm:spPr/>
      <dgm:t>
        <a:bodyPr/>
        <a:lstStyle/>
        <a:p>
          <a:endParaRPr lang="es-ES" sz="1000"/>
        </a:p>
      </dgm:t>
    </dgm:pt>
    <dgm:pt modelId="{4B46D326-FE83-48EF-829B-95A5A607640A}">
      <dgm:prSet custT="1"/>
      <dgm:spPr/>
      <dgm:t>
        <a:bodyPr/>
        <a:lstStyle/>
        <a:p>
          <a:pPr rtl="0"/>
          <a:r>
            <a:rPr lang="es-CL" sz="1000" dirty="0" smtClean="0"/>
            <a:t>Realizar una campaña comunicacional destinada a relevar el enfoque de género </a:t>
          </a:r>
          <a:endParaRPr lang="es-CL" sz="1000" dirty="0"/>
        </a:p>
      </dgm:t>
    </dgm:pt>
    <dgm:pt modelId="{213EE099-E753-4814-BF00-4615F1C8109D}" type="parTrans" cxnId="{C8CDFFAD-2C63-45AD-84CC-320415ED8BEB}">
      <dgm:prSet/>
      <dgm:spPr/>
      <dgm:t>
        <a:bodyPr/>
        <a:lstStyle/>
        <a:p>
          <a:endParaRPr lang="es-ES" sz="1000"/>
        </a:p>
      </dgm:t>
    </dgm:pt>
    <dgm:pt modelId="{62100748-D75B-4866-9FD6-0758E7455267}" type="sibTrans" cxnId="{C8CDFFAD-2C63-45AD-84CC-320415ED8BEB}">
      <dgm:prSet/>
      <dgm:spPr/>
      <dgm:t>
        <a:bodyPr/>
        <a:lstStyle/>
        <a:p>
          <a:endParaRPr lang="es-ES" sz="1000"/>
        </a:p>
      </dgm:t>
    </dgm:pt>
    <dgm:pt modelId="{689ACFAB-392E-47B0-808A-88391295B5A9}">
      <dgm:prSet custT="1"/>
      <dgm:spPr/>
      <dgm:t>
        <a:bodyPr/>
        <a:lstStyle/>
        <a:p>
          <a:pPr rtl="0"/>
          <a:r>
            <a:rPr lang="es-CL" sz="1000" dirty="0" smtClean="0"/>
            <a:t>Evaluar entrega de Premio:  El valor de certificar con mirada de mujer</a:t>
          </a:r>
          <a:endParaRPr lang="es-CL" sz="1000" dirty="0"/>
        </a:p>
      </dgm:t>
    </dgm:pt>
    <dgm:pt modelId="{994DA9BD-543A-403D-AC68-27A89A478D3D}" type="parTrans" cxnId="{EBA31330-B4B9-4FE3-9671-3105E7DF845B}">
      <dgm:prSet/>
      <dgm:spPr/>
      <dgm:t>
        <a:bodyPr/>
        <a:lstStyle/>
        <a:p>
          <a:endParaRPr lang="es-ES" sz="1000"/>
        </a:p>
      </dgm:t>
    </dgm:pt>
    <dgm:pt modelId="{CFD73DCF-DF33-4E67-9A74-149822C0D5B8}" type="sibTrans" cxnId="{EBA31330-B4B9-4FE3-9671-3105E7DF845B}">
      <dgm:prSet/>
      <dgm:spPr/>
      <dgm:t>
        <a:bodyPr/>
        <a:lstStyle/>
        <a:p>
          <a:endParaRPr lang="es-ES" sz="1000"/>
        </a:p>
      </dgm:t>
    </dgm:pt>
    <dgm:pt modelId="{99B12679-4CEA-4A8E-AF4C-3550B4539F51}" type="pres">
      <dgm:prSet presAssocID="{CDB7775B-4CC6-4306-9605-E7D2C49EF25A}" presName="Name0" presStyleCnt="0">
        <dgm:presLayoutVars>
          <dgm:chMax val="1"/>
          <dgm:dir/>
          <dgm:animLvl val="ctr"/>
          <dgm:resizeHandles val="exact"/>
        </dgm:presLayoutVars>
      </dgm:prSet>
      <dgm:spPr/>
      <dgm:t>
        <a:bodyPr/>
        <a:lstStyle/>
        <a:p>
          <a:endParaRPr lang="es-ES"/>
        </a:p>
      </dgm:t>
    </dgm:pt>
    <dgm:pt modelId="{FB55E887-EA9D-41FF-94FB-E2273865CF3B}" type="pres">
      <dgm:prSet presAssocID="{4A18C8BF-E84B-44BC-82EF-87C882619FD0}" presName="centerShape" presStyleLbl="node0" presStyleIdx="0" presStyleCnt="1"/>
      <dgm:spPr/>
      <dgm:t>
        <a:bodyPr/>
        <a:lstStyle/>
        <a:p>
          <a:endParaRPr lang="es-ES"/>
        </a:p>
      </dgm:t>
    </dgm:pt>
    <dgm:pt modelId="{788487B0-7B3C-49D8-847F-AC43EFF3E9F6}" type="pres">
      <dgm:prSet presAssocID="{0E799E82-0831-4717-8638-662334DF66CE}" presName="node" presStyleLbl="node1" presStyleIdx="0" presStyleCnt="4" custScaleX="149340" custScaleY="119411">
        <dgm:presLayoutVars>
          <dgm:bulletEnabled val="1"/>
        </dgm:presLayoutVars>
      </dgm:prSet>
      <dgm:spPr/>
      <dgm:t>
        <a:bodyPr/>
        <a:lstStyle/>
        <a:p>
          <a:endParaRPr lang="es-ES"/>
        </a:p>
      </dgm:t>
    </dgm:pt>
    <dgm:pt modelId="{B105CD2E-CFBF-4882-B64E-7874194E4649}" type="pres">
      <dgm:prSet presAssocID="{0E799E82-0831-4717-8638-662334DF66CE}" presName="dummy" presStyleCnt="0"/>
      <dgm:spPr/>
      <dgm:t>
        <a:bodyPr/>
        <a:lstStyle/>
        <a:p>
          <a:endParaRPr lang="es-ES"/>
        </a:p>
      </dgm:t>
    </dgm:pt>
    <dgm:pt modelId="{AA9DF7DA-661F-483A-AD75-59322CA0E38C}" type="pres">
      <dgm:prSet presAssocID="{1C0CE765-81AB-4CEA-93D1-DE80F1047C6B}" presName="sibTrans" presStyleLbl="sibTrans2D1" presStyleIdx="0" presStyleCnt="4"/>
      <dgm:spPr/>
      <dgm:t>
        <a:bodyPr/>
        <a:lstStyle/>
        <a:p>
          <a:endParaRPr lang="es-ES"/>
        </a:p>
      </dgm:t>
    </dgm:pt>
    <dgm:pt modelId="{221876DA-9563-4BCE-89E0-4265150EDBCD}" type="pres">
      <dgm:prSet presAssocID="{5E7771E2-3D1D-4104-A875-3172273DB984}" presName="node" presStyleLbl="node1" presStyleIdx="1" presStyleCnt="4" custScaleX="107688" custScaleY="111174">
        <dgm:presLayoutVars>
          <dgm:bulletEnabled val="1"/>
        </dgm:presLayoutVars>
      </dgm:prSet>
      <dgm:spPr/>
      <dgm:t>
        <a:bodyPr/>
        <a:lstStyle/>
        <a:p>
          <a:endParaRPr lang="es-ES"/>
        </a:p>
      </dgm:t>
    </dgm:pt>
    <dgm:pt modelId="{622FD86C-F002-46A5-BA8A-803F0E9718AB}" type="pres">
      <dgm:prSet presAssocID="{5E7771E2-3D1D-4104-A875-3172273DB984}" presName="dummy" presStyleCnt="0"/>
      <dgm:spPr/>
      <dgm:t>
        <a:bodyPr/>
        <a:lstStyle/>
        <a:p>
          <a:endParaRPr lang="es-ES"/>
        </a:p>
      </dgm:t>
    </dgm:pt>
    <dgm:pt modelId="{6376B7EE-0390-407E-A051-7981B7A40B5A}" type="pres">
      <dgm:prSet presAssocID="{A3CC34D5-E169-4C47-93CB-D414D37FD623}" presName="sibTrans" presStyleLbl="sibTrans2D1" presStyleIdx="1" presStyleCnt="4"/>
      <dgm:spPr/>
      <dgm:t>
        <a:bodyPr/>
        <a:lstStyle/>
        <a:p>
          <a:endParaRPr lang="es-ES"/>
        </a:p>
      </dgm:t>
    </dgm:pt>
    <dgm:pt modelId="{C483879F-8747-403C-BDF0-06423A0FB031}" type="pres">
      <dgm:prSet presAssocID="{4B46D326-FE83-48EF-829B-95A5A607640A}" presName="node" presStyleLbl="node1" presStyleIdx="2" presStyleCnt="4" custScaleX="131753" custScaleY="118160">
        <dgm:presLayoutVars>
          <dgm:bulletEnabled val="1"/>
        </dgm:presLayoutVars>
      </dgm:prSet>
      <dgm:spPr/>
      <dgm:t>
        <a:bodyPr/>
        <a:lstStyle/>
        <a:p>
          <a:endParaRPr lang="es-ES"/>
        </a:p>
      </dgm:t>
    </dgm:pt>
    <dgm:pt modelId="{7B7A1BDC-B8F1-4AAC-946D-77B0431B725B}" type="pres">
      <dgm:prSet presAssocID="{4B46D326-FE83-48EF-829B-95A5A607640A}" presName="dummy" presStyleCnt="0"/>
      <dgm:spPr/>
      <dgm:t>
        <a:bodyPr/>
        <a:lstStyle/>
        <a:p>
          <a:endParaRPr lang="es-ES"/>
        </a:p>
      </dgm:t>
    </dgm:pt>
    <dgm:pt modelId="{618A1D5B-55B1-48D7-9718-AB860BD6F28C}" type="pres">
      <dgm:prSet presAssocID="{62100748-D75B-4866-9FD6-0758E7455267}" presName="sibTrans" presStyleLbl="sibTrans2D1" presStyleIdx="2" presStyleCnt="4"/>
      <dgm:spPr/>
      <dgm:t>
        <a:bodyPr/>
        <a:lstStyle/>
        <a:p>
          <a:endParaRPr lang="es-ES"/>
        </a:p>
      </dgm:t>
    </dgm:pt>
    <dgm:pt modelId="{6F17D931-4BE4-4C24-A6C9-AB4EFB3E2736}" type="pres">
      <dgm:prSet presAssocID="{689ACFAB-392E-47B0-808A-88391295B5A9}" presName="node" presStyleLbl="node1" presStyleIdx="3" presStyleCnt="4">
        <dgm:presLayoutVars>
          <dgm:bulletEnabled val="1"/>
        </dgm:presLayoutVars>
      </dgm:prSet>
      <dgm:spPr/>
      <dgm:t>
        <a:bodyPr/>
        <a:lstStyle/>
        <a:p>
          <a:endParaRPr lang="es-ES"/>
        </a:p>
      </dgm:t>
    </dgm:pt>
    <dgm:pt modelId="{C2631CDC-BAB9-49D3-B4D2-C03DDAD608C4}" type="pres">
      <dgm:prSet presAssocID="{689ACFAB-392E-47B0-808A-88391295B5A9}" presName="dummy" presStyleCnt="0"/>
      <dgm:spPr/>
    </dgm:pt>
    <dgm:pt modelId="{04B38360-11AA-465C-B0BF-12F1DCB2D499}" type="pres">
      <dgm:prSet presAssocID="{CFD73DCF-DF33-4E67-9A74-149822C0D5B8}" presName="sibTrans" presStyleLbl="sibTrans2D1" presStyleIdx="3" presStyleCnt="4"/>
      <dgm:spPr/>
      <dgm:t>
        <a:bodyPr/>
        <a:lstStyle/>
        <a:p>
          <a:endParaRPr lang="es-ES"/>
        </a:p>
      </dgm:t>
    </dgm:pt>
  </dgm:ptLst>
  <dgm:cxnLst>
    <dgm:cxn modelId="{3843A6DE-3903-4C24-8E63-D7265A04C78C}" type="presOf" srcId="{A3CC34D5-E169-4C47-93CB-D414D37FD623}" destId="{6376B7EE-0390-407E-A051-7981B7A40B5A}" srcOrd="0" destOrd="0" presId="urn:microsoft.com/office/officeart/2005/8/layout/radial6"/>
    <dgm:cxn modelId="{1D10033B-EB65-4D82-B8D7-617CF4173F18}" type="presOf" srcId="{5E7771E2-3D1D-4104-A875-3172273DB984}" destId="{221876DA-9563-4BCE-89E0-4265150EDBCD}" srcOrd="0" destOrd="0" presId="urn:microsoft.com/office/officeart/2005/8/layout/radial6"/>
    <dgm:cxn modelId="{0640748A-9B94-490B-B12B-EE117D585ACC}" srcId="{4A18C8BF-E84B-44BC-82EF-87C882619FD0}" destId="{0E799E82-0831-4717-8638-662334DF66CE}" srcOrd="0" destOrd="0" parTransId="{9BD5781C-E419-4CEB-8339-BED6229DF3B0}" sibTransId="{1C0CE765-81AB-4CEA-93D1-DE80F1047C6B}"/>
    <dgm:cxn modelId="{FA7DADB0-7B55-4BF3-90C7-0F30B9D219EC}" type="presOf" srcId="{62100748-D75B-4866-9FD6-0758E7455267}" destId="{618A1D5B-55B1-48D7-9718-AB860BD6F28C}" srcOrd="0" destOrd="0" presId="urn:microsoft.com/office/officeart/2005/8/layout/radial6"/>
    <dgm:cxn modelId="{C8CDFFAD-2C63-45AD-84CC-320415ED8BEB}" srcId="{4A18C8BF-E84B-44BC-82EF-87C882619FD0}" destId="{4B46D326-FE83-48EF-829B-95A5A607640A}" srcOrd="2" destOrd="0" parTransId="{213EE099-E753-4814-BF00-4615F1C8109D}" sibTransId="{62100748-D75B-4866-9FD6-0758E7455267}"/>
    <dgm:cxn modelId="{41675269-B17E-4396-975B-BCB3CECA9384}" type="presOf" srcId="{4B46D326-FE83-48EF-829B-95A5A607640A}" destId="{C483879F-8747-403C-BDF0-06423A0FB031}" srcOrd="0" destOrd="0" presId="urn:microsoft.com/office/officeart/2005/8/layout/radial6"/>
    <dgm:cxn modelId="{9B9FA93A-04B9-4390-9C7A-16F911E11110}" type="presOf" srcId="{689ACFAB-392E-47B0-808A-88391295B5A9}" destId="{6F17D931-4BE4-4C24-A6C9-AB4EFB3E2736}" srcOrd="0" destOrd="0" presId="urn:microsoft.com/office/officeart/2005/8/layout/radial6"/>
    <dgm:cxn modelId="{96935DC8-F88A-4D38-8709-AD5F84E722A4}" srcId="{CDB7775B-4CC6-4306-9605-E7D2C49EF25A}" destId="{4A18C8BF-E84B-44BC-82EF-87C882619FD0}" srcOrd="0" destOrd="0" parTransId="{E98329DD-7640-40C2-BC67-02D096A97D83}" sibTransId="{E03133D1-E907-4000-84AF-73D8F6D0B548}"/>
    <dgm:cxn modelId="{EBA31330-B4B9-4FE3-9671-3105E7DF845B}" srcId="{4A18C8BF-E84B-44BC-82EF-87C882619FD0}" destId="{689ACFAB-392E-47B0-808A-88391295B5A9}" srcOrd="3" destOrd="0" parTransId="{994DA9BD-543A-403D-AC68-27A89A478D3D}" sibTransId="{CFD73DCF-DF33-4E67-9A74-149822C0D5B8}"/>
    <dgm:cxn modelId="{345A0F24-5495-4BAF-8E6F-DA73D33D17DB}" type="presOf" srcId="{1C0CE765-81AB-4CEA-93D1-DE80F1047C6B}" destId="{AA9DF7DA-661F-483A-AD75-59322CA0E38C}" srcOrd="0" destOrd="0" presId="urn:microsoft.com/office/officeart/2005/8/layout/radial6"/>
    <dgm:cxn modelId="{1D911CC2-C3FC-46AC-B6C8-18BA3C8DA486}" type="presOf" srcId="{CDB7775B-4CC6-4306-9605-E7D2C49EF25A}" destId="{99B12679-4CEA-4A8E-AF4C-3550B4539F51}" srcOrd="0" destOrd="0" presId="urn:microsoft.com/office/officeart/2005/8/layout/radial6"/>
    <dgm:cxn modelId="{0D11F928-9135-4373-97AE-A7C7B07810AF}" type="presOf" srcId="{4A18C8BF-E84B-44BC-82EF-87C882619FD0}" destId="{FB55E887-EA9D-41FF-94FB-E2273865CF3B}" srcOrd="0" destOrd="0" presId="urn:microsoft.com/office/officeart/2005/8/layout/radial6"/>
    <dgm:cxn modelId="{580D9E3E-ADA1-49D3-8D2F-AF98BD5495B9}" srcId="{4A18C8BF-E84B-44BC-82EF-87C882619FD0}" destId="{5E7771E2-3D1D-4104-A875-3172273DB984}" srcOrd="1" destOrd="0" parTransId="{7355F108-AC38-41AA-BF98-DC1C59944D3E}" sibTransId="{A3CC34D5-E169-4C47-93CB-D414D37FD623}"/>
    <dgm:cxn modelId="{F6FD1DC8-11DF-4FE4-B38A-98F0BEB64D88}" type="presOf" srcId="{0E799E82-0831-4717-8638-662334DF66CE}" destId="{788487B0-7B3C-49D8-847F-AC43EFF3E9F6}" srcOrd="0" destOrd="0" presId="urn:microsoft.com/office/officeart/2005/8/layout/radial6"/>
    <dgm:cxn modelId="{D6DD25D1-1B7F-42B5-8F3A-A537CE15AD5C}" type="presOf" srcId="{CFD73DCF-DF33-4E67-9A74-149822C0D5B8}" destId="{04B38360-11AA-465C-B0BF-12F1DCB2D499}" srcOrd="0" destOrd="0" presId="urn:microsoft.com/office/officeart/2005/8/layout/radial6"/>
    <dgm:cxn modelId="{5F66FF0F-8AA3-4893-BEEC-B446052A022E}" type="presParOf" srcId="{99B12679-4CEA-4A8E-AF4C-3550B4539F51}" destId="{FB55E887-EA9D-41FF-94FB-E2273865CF3B}" srcOrd="0" destOrd="0" presId="urn:microsoft.com/office/officeart/2005/8/layout/radial6"/>
    <dgm:cxn modelId="{0ECC81E5-2DFF-4B6B-82AE-529E872B0D1D}" type="presParOf" srcId="{99B12679-4CEA-4A8E-AF4C-3550B4539F51}" destId="{788487B0-7B3C-49D8-847F-AC43EFF3E9F6}" srcOrd="1" destOrd="0" presId="urn:microsoft.com/office/officeart/2005/8/layout/radial6"/>
    <dgm:cxn modelId="{F81266EF-E45A-4905-BB96-B21B44DD7E2C}" type="presParOf" srcId="{99B12679-4CEA-4A8E-AF4C-3550B4539F51}" destId="{B105CD2E-CFBF-4882-B64E-7874194E4649}" srcOrd="2" destOrd="0" presId="urn:microsoft.com/office/officeart/2005/8/layout/radial6"/>
    <dgm:cxn modelId="{19B2AC7B-CA44-4B42-BE23-4B65F1D3C7FD}" type="presParOf" srcId="{99B12679-4CEA-4A8E-AF4C-3550B4539F51}" destId="{AA9DF7DA-661F-483A-AD75-59322CA0E38C}" srcOrd="3" destOrd="0" presId="urn:microsoft.com/office/officeart/2005/8/layout/radial6"/>
    <dgm:cxn modelId="{EA147DC4-F2BE-487F-868E-696AA07A2955}" type="presParOf" srcId="{99B12679-4CEA-4A8E-AF4C-3550B4539F51}" destId="{221876DA-9563-4BCE-89E0-4265150EDBCD}" srcOrd="4" destOrd="0" presId="urn:microsoft.com/office/officeart/2005/8/layout/radial6"/>
    <dgm:cxn modelId="{FC29A6D0-B18C-48B6-A724-2F2FF9E62BA2}" type="presParOf" srcId="{99B12679-4CEA-4A8E-AF4C-3550B4539F51}" destId="{622FD86C-F002-46A5-BA8A-803F0E9718AB}" srcOrd="5" destOrd="0" presId="urn:microsoft.com/office/officeart/2005/8/layout/radial6"/>
    <dgm:cxn modelId="{2760656E-D0AE-412B-B223-E156B957264E}" type="presParOf" srcId="{99B12679-4CEA-4A8E-AF4C-3550B4539F51}" destId="{6376B7EE-0390-407E-A051-7981B7A40B5A}" srcOrd="6" destOrd="0" presId="urn:microsoft.com/office/officeart/2005/8/layout/radial6"/>
    <dgm:cxn modelId="{F71915F9-E724-4606-8419-F693AE034C7C}" type="presParOf" srcId="{99B12679-4CEA-4A8E-AF4C-3550B4539F51}" destId="{C483879F-8747-403C-BDF0-06423A0FB031}" srcOrd="7" destOrd="0" presId="urn:microsoft.com/office/officeart/2005/8/layout/radial6"/>
    <dgm:cxn modelId="{DC3120DD-D6E6-492C-9CF0-F03E7904F203}" type="presParOf" srcId="{99B12679-4CEA-4A8E-AF4C-3550B4539F51}" destId="{7B7A1BDC-B8F1-4AAC-946D-77B0431B725B}" srcOrd="8" destOrd="0" presId="urn:microsoft.com/office/officeart/2005/8/layout/radial6"/>
    <dgm:cxn modelId="{1EA9CBEC-7C11-4FC4-A065-18186B14E69B}" type="presParOf" srcId="{99B12679-4CEA-4A8E-AF4C-3550B4539F51}" destId="{618A1D5B-55B1-48D7-9718-AB860BD6F28C}" srcOrd="9" destOrd="0" presId="urn:microsoft.com/office/officeart/2005/8/layout/radial6"/>
    <dgm:cxn modelId="{97E20FD6-A334-474C-B563-B672702AFB4D}" type="presParOf" srcId="{99B12679-4CEA-4A8E-AF4C-3550B4539F51}" destId="{6F17D931-4BE4-4C24-A6C9-AB4EFB3E2736}" srcOrd="10" destOrd="0" presId="urn:microsoft.com/office/officeart/2005/8/layout/radial6"/>
    <dgm:cxn modelId="{AFFCD50A-2FB7-4E2D-AE42-22D4C16F24AC}" type="presParOf" srcId="{99B12679-4CEA-4A8E-AF4C-3550B4539F51}" destId="{C2631CDC-BAB9-49D3-B4D2-C03DDAD608C4}" srcOrd="11" destOrd="0" presId="urn:microsoft.com/office/officeart/2005/8/layout/radial6"/>
    <dgm:cxn modelId="{706457DA-2B55-4686-BD55-07B1F15583C1}" type="presParOf" srcId="{99B12679-4CEA-4A8E-AF4C-3550B4539F51}" destId="{04B38360-11AA-465C-B0BF-12F1DCB2D499}"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F626D8-14A0-4E38-8980-31B2D732C77C}" type="doc">
      <dgm:prSet loTypeId="urn:microsoft.com/office/officeart/2005/8/layout/hierarchy2" loCatId="hierarchy" qsTypeId="urn:microsoft.com/office/officeart/2005/8/quickstyle/simple1" qsCatId="simple" csTypeId="urn:microsoft.com/office/officeart/2005/8/colors/colorful3" csCatId="colorful" phldr="1"/>
      <dgm:spPr/>
      <dgm:t>
        <a:bodyPr/>
        <a:lstStyle/>
        <a:p>
          <a:endParaRPr lang="es-CL"/>
        </a:p>
      </dgm:t>
    </dgm:pt>
    <dgm:pt modelId="{B059022C-BA6B-41E5-B8A3-0AFBEEE224EB}">
      <dgm:prSet phldrT="[Texto]" custT="1"/>
      <dgm:spPr>
        <a:solidFill>
          <a:srgbClr val="EF4144"/>
        </a:solidFill>
      </dgm:spPr>
      <dgm:t>
        <a:bodyPr/>
        <a:lstStyle/>
        <a:p>
          <a:r>
            <a:rPr lang="es-CL" sz="1200" dirty="0" smtClean="0"/>
            <a:t>Subsecretaría Trabajo</a:t>
          </a:r>
          <a:endParaRPr lang="es-CL" sz="1200" dirty="0"/>
        </a:p>
      </dgm:t>
    </dgm:pt>
    <dgm:pt modelId="{433E6A5C-0E2B-4636-8BAA-C16F0C6B733E}" type="parTrans" cxnId="{6626D3DD-D6F9-41BB-91E2-74026AECC25F}">
      <dgm:prSet/>
      <dgm:spPr>
        <a:solidFill>
          <a:srgbClr val="EF4144"/>
        </a:solidFill>
        <a:ln>
          <a:solidFill>
            <a:srgbClr val="006CB7"/>
          </a:solidFill>
        </a:ln>
      </dgm:spPr>
      <dgm:t>
        <a:bodyPr/>
        <a:lstStyle/>
        <a:p>
          <a:endParaRPr lang="es-CL" sz="1600"/>
        </a:p>
      </dgm:t>
    </dgm:pt>
    <dgm:pt modelId="{40386DA7-6716-4F86-AE8A-0177DA85D100}" type="sibTrans" cxnId="{6626D3DD-D6F9-41BB-91E2-74026AECC25F}">
      <dgm:prSet/>
      <dgm:spPr/>
      <dgm:t>
        <a:bodyPr/>
        <a:lstStyle/>
        <a:p>
          <a:endParaRPr lang="es-CL" sz="1600"/>
        </a:p>
      </dgm:t>
    </dgm:pt>
    <dgm:pt modelId="{392CF48F-7B1A-41D0-B084-9EC686E9F1CA}">
      <dgm:prSet phldrT="[Texto]" custT="1"/>
      <dgm:spPr>
        <a:solidFill>
          <a:schemeClr val="bg1">
            <a:lumMod val="65000"/>
          </a:schemeClr>
        </a:solidFill>
      </dgm:spPr>
      <dgm:t>
        <a:bodyPr/>
        <a:lstStyle/>
        <a:p>
          <a:r>
            <a:rPr lang="es-CL" sz="1200" dirty="0" smtClean="0"/>
            <a:t>Sence</a:t>
          </a:r>
          <a:endParaRPr lang="es-CL" sz="1200" dirty="0"/>
        </a:p>
      </dgm:t>
    </dgm:pt>
    <dgm:pt modelId="{AF844B63-B2FB-48B0-B55E-8D2FE0C24018}" type="parTrans" cxnId="{AB4AFB3D-E515-486D-9682-A4807EB75885}">
      <dgm:prSet/>
      <dgm:spPr>
        <a:ln>
          <a:solidFill>
            <a:srgbClr val="EF4144"/>
          </a:solidFill>
        </a:ln>
      </dgm:spPr>
      <dgm:t>
        <a:bodyPr/>
        <a:lstStyle/>
        <a:p>
          <a:endParaRPr lang="es-CL" sz="1600"/>
        </a:p>
      </dgm:t>
    </dgm:pt>
    <dgm:pt modelId="{BB29921D-FA0C-4385-B01D-DAFD0BE028F6}" type="sibTrans" cxnId="{AB4AFB3D-E515-486D-9682-A4807EB75885}">
      <dgm:prSet/>
      <dgm:spPr/>
      <dgm:t>
        <a:bodyPr/>
        <a:lstStyle/>
        <a:p>
          <a:endParaRPr lang="es-CL" sz="1600"/>
        </a:p>
      </dgm:t>
    </dgm:pt>
    <dgm:pt modelId="{7EFF3E26-2846-40A6-97C2-ABF2B9DB4BD7}">
      <dgm:prSet phldrT="[Texto]" custT="1"/>
      <dgm:spPr>
        <a:solidFill>
          <a:schemeClr val="bg1">
            <a:lumMod val="65000"/>
          </a:schemeClr>
        </a:solidFill>
      </dgm:spPr>
      <dgm:t>
        <a:bodyPr/>
        <a:lstStyle/>
        <a:p>
          <a:r>
            <a:rPr lang="es-CL" sz="1200" dirty="0" smtClean="0"/>
            <a:t>Dicrep</a:t>
          </a:r>
          <a:endParaRPr lang="es-CL" sz="1200" dirty="0"/>
        </a:p>
      </dgm:t>
    </dgm:pt>
    <dgm:pt modelId="{9F73648A-0480-45EF-A4FC-8C712968F6E5}" type="parTrans" cxnId="{9B55D0A1-0723-442A-B3D8-D53111FBA607}">
      <dgm:prSet/>
      <dgm:spPr>
        <a:ln>
          <a:solidFill>
            <a:srgbClr val="EF4144"/>
          </a:solidFill>
        </a:ln>
      </dgm:spPr>
      <dgm:t>
        <a:bodyPr/>
        <a:lstStyle/>
        <a:p>
          <a:endParaRPr lang="es-CL" sz="1600"/>
        </a:p>
      </dgm:t>
    </dgm:pt>
    <dgm:pt modelId="{6BCE97EE-0FFC-42E4-86D7-8290F401DFED}" type="sibTrans" cxnId="{9B55D0A1-0723-442A-B3D8-D53111FBA607}">
      <dgm:prSet/>
      <dgm:spPr/>
      <dgm:t>
        <a:bodyPr/>
        <a:lstStyle/>
        <a:p>
          <a:endParaRPr lang="es-CL" sz="1600"/>
        </a:p>
      </dgm:t>
    </dgm:pt>
    <dgm:pt modelId="{78340F01-200B-4366-BD3D-56596D431D96}">
      <dgm:prSet phldrT="[Texto]" custT="1"/>
      <dgm:spPr>
        <a:solidFill>
          <a:schemeClr val="bg1">
            <a:lumMod val="65000"/>
          </a:schemeClr>
        </a:solidFill>
      </dgm:spPr>
      <dgm:t>
        <a:bodyPr/>
        <a:lstStyle/>
        <a:p>
          <a:r>
            <a:rPr lang="es-CL" sz="1200" dirty="0" smtClean="0"/>
            <a:t>DT</a:t>
          </a:r>
          <a:endParaRPr lang="es-CL" sz="1200" dirty="0"/>
        </a:p>
      </dgm:t>
    </dgm:pt>
    <dgm:pt modelId="{AFEEBAE6-3471-448D-B85D-3C3D8961F666}" type="parTrans" cxnId="{9E0581FE-74B5-46D3-97C8-1028BC026E96}">
      <dgm:prSet/>
      <dgm:spPr>
        <a:ln>
          <a:solidFill>
            <a:srgbClr val="EF4144"/>
          </a:solidFill>
        </a:ln>
      </dgm:spPr>
      <dgm:t>
        <a:bodyPr/>
        <a:lstStyle/>
        <a:p>
          <a:endParaRPr lang="es-CL" sz="1600"/>
        </a:p>
      </dgm:t>
    </dgm:pt>
    <dgm:pt modelId="{B5FDDE19-6BDE-4C2E-B20D-89B1988B78DC}" type="sibTrans" cxnId="{9E0581FE-74B5-46D3-97C8-1028BC026E96}">
      <dgm:prSet/>
      <dgm:spPr/>
      <dgm:t>
        <a:bodyPr/>
        <a:lstStyle/>
        <a:p>
          <a:endParaRPr lang="es-CL" sz="1600"/>
        </a:p>
      </dgm:t>
    </dgm:pt>
    <dgm:pt modelId="{CFF2A202-B408-4086-A700-6FE1C47F59C7}">
      <dgm:prSet custT="1"/>
      <dgm:spPr>
        <a:solidFill>
          <a:srgbClr val="006CB7"/>
        </a:solidFill>
      </dgm:spPr>
      <dgm:t>
        <a:bodyPr/>
        <a:lstStyle/>
        <a:p>
          <a:r>
            <a:rPr lang="es-CL" sz="1200" dirty="0" smtClean="0"/>
            <a:t>Ministerio del Trabajo</a:t>
          </a:r>
          <a:endParaRPr lang="es-CL" sz="1200" dirty="0"/>
        </a:p>
      </dgm:t>
    </dgm:pt>
    <dgm:pt modelId="{04A30E6E-D968-4B6E-A778-C9649862013F}" type="parTrans" cxnId="{FB2690F1-0F73-4C73-A10D-091D36721820}">
      <dgm:prSet/>
      <dgm:spPr/>
      <dgm:t>
        <a:bodyPr/>
        <a:lstStyle/>
        <a:p>
          <a:endParaRPr lang="es-CL" sz="1600"/>
        </a:p>
      </dgm:t>
    </dgm:pt>
    <dgm:pt modelId="{725295A0-C2BB-46CD-80B0-634F5B8CE65C}" type="sibTrans" cxnId="{FB2690F1-0F73-4C73-A10D-091D36721820}">
      <dgm:prSet/>
      <dgm:spPr/>
      <dgm:t>
        <a:bodyPr/>
        <a:lstStyle/>
        <a:p>
          <a:endParaRPr lang="es-CL" sz="1600"/>
        </a:p>
      </dgm:t>
    </dgm:pt>
    <dgm:pt modelId="{1367F0C2-EB92-4B1C-AEB9-96B17C2BDDBB}">
      <dgm:prSet custT="1"/>
      <dgm:spPr>
        <a:solidFill>
          <a:srgbClr val="EF4144"/>
        </a:solidFill>
      </dgm:spPr>
      <dgm:t>
        <a:bodyPr/>
        <a:lstStyle/>
        <a:p>
          <a:r>
            <a:rPr lang="es-CL" sz="1200" dirty="0" smtClean="0"/>
            <a:t>Subsecretaría Previsión Social</a:t>
          </a:r>
          <a:endParaRPr lang="es-CL" sz="1200" dirty="0"/>
        </a:p>
      </dgm:t>
    </dgm:pt>
    <dgm:pt modelId="{BDFE474C-843F-4204-8CC7-E4CB2BFEC768}" type="parTrans" cxnId="{78EB470F-E525-4CD5-907E-4C78D01CED17}">
      <dgm:prSet/>
      <dgm:spPr>
        <a:ln>
          <a:solidFill>
            <a:srgbClr val="006CB7"/>
          </a:solidFill>
        </a:ln>
      </dgm:spPr>
      <dgm:t>
        <a:bodyPr/>
        <a:lstStyle/>
        <a:p>
          <a:endParaRPr lang="es-CL" sz="1600"/>
        </a:p>
      </dgm:t>
    </dgm:pt>
    <dgm:pt modelId="{58A2632B-4A77-463B-9D24-3E0D068E6E0D}" type="sibTrans" cxnId="{78EB470F-E525-4CD5-907E-4C78D01CED17}">
      <dgm:prSet/>
      <dgm:spPr/>
      <dgm:t>
        <a:bodyPr/>
        <a:lstStyle/>
        <a:p>
          <a:endParaRPr lang="es-CL" sz="1600"/>
        </a:p>
      </dgm:t>
    </dgm:pt>
    <dgm:pt modelId="{0960A4E0-F77D-43A5-B3F9-DD12ABDA95A6}">
      <dgm:prSet custT="1"/>
      <dgm:spPr>
        <a:solidFill>
          <a:schemeClr val="bg1">
            <a:lumMod val="65000"/>
          </a:schemeClr>
        </a:solidFill>
      </dgm:spPr>
      <dgm:t>
        <a:bodyPr/>
        <a:lstStyle/>
        <a:p>
          <a:r>
            <a:rPr lang="es-CL" sz="1200" dirty="0" smtClean="0"/>
            <a:t>ISL</a:t>
          </a:r>
          <a:endParaRPr lang="es-CL" sz="1200" dirty="0"/>
        </a:p>
      </dgm:t>
    </dgm:pt>
    <dgm:pt modelId="{151D372A-A8D8-4576-B7D7-27021A492927}" type="parTrans" cxnId="{DFC2BCCC-7D35-4A6A-B79E-A218EFDE471A}">
      <dgm:prSet/>
      <dgm:spPr>
        <a:ln>
          <a:solidFill>
            <a:srgbClr val="EF4144"/>
          </a:solidFill>
        </a:ln>
      </dgm:spPr>
      <dgm:t>
        <a:bodyPr/>
        <a:lstStyle/>
        <a:p>
          <a:endParaRPr lang="es-CL" sz="1600"/>
        </a:p>
      </dgm:t>
    </dgm:pt>
    <dgm:pt modelId="{17FB1F97-3EBA-4978-AD87-EEDBF216632E}" type="sibTrans" cxnId="{DFC2BCCC-7D35-4A6A-B79E-A218EFDE471A}">
      <dgm:prSet/>
      <dgm:spPr/>
      <dgm:t>
        <a:bodyPr/>
        <a:lstStyle/>
        <a:p>
          <a:endParaRPr lang="es-CL" sz="1600"/>
        </a:p>
      </dgm:t>
    </dgm:pt>
    <dgm:pt modelId="{AD4F5BF3-B4A7-41E6-B052-0642ECE1F7B0}">
      <dgm:prSet custT="1"/>
      <dgm:spPr>
        <a:solidFill>
          <a:schemeClr val="bg1">
            <a:lumMod val="65000"/>
          </a:schemeClr>
        </a:solidFill>
      </dgm:spPr>
      <dgm:t>
        <a:bodyPr/>
        <a:lstStyle/>
        <a:p>
          <a:r>
            <a:rPr lang="es-CL" sz="1200" dirty="0" smtClean="0"/>
            <a:t>IPS</a:t>
          </a:r>
          <a:endParaRPr lang="es-CL" sz="1200" dirty="0"/>
        </a:p>
      </dgm:t>
    </dgm:pt>
    <dgm:pt modelId="{B99BFFE7-6DB8-4EF4-BC71-E3733342BFBB}" type="parTrans" cxnId="{FCCF9B92-03CA-47C2-9EE3-3024267E4AF1}">
      <dgm:prSet/>
      <dgm:spPr>
        <a:ln>
          <a:solidFill>
            <a:srgbClr val="EF4144"/>
          </a:solidFill>
        </a:ln>
      </dgm:spPr>
      <dgm:t>
        <a:bodyPr/>
        <a:lstStyle/>
        <a:p>
          <a:endParaRPr lang="es-CL" sz="1600"/>
        </a:p>
      </dgm:t>
    </dgm:pt>
    <dgm:pt modelId="{45718EFF-D008-43D4-98D1-5CB98F52CB09}" type="sibTrans" cxnId="{FCCF9B92-03CA-47C2-9EE3-3024267E4AF1}">
      <dgm:prSet/>
      <dgm:spPr/>
      <dgm:t>
        <a:bodyPr/>
        <a:lstStyle/>
        <a:p>
          <a:endParaRPr lang="es-CL" sz="1600"/>
        </a:p>
      </dgm:t>
    </dgm:pt>
    <dgm:pt modelId="{362EB34A-3ADF-463A-8F28-ECCD0EBE1F3A}">
      <dgm:prSet custT="1"/>
      <dgm:spPr>
        <a:solidFill>
          <a:schemeClr val="bg1">
            <a:lumMod val="65000"/>
          </a:schemeClr>
        </a:solidFill>
      </dgm:spPr>
      <dgm:t>
        <a:bodyPr/>
        <a:lstStyle/>
        <a:p>
          <a:r>
            <a:rPr lang="es-CL" sz="1200" dirty="0" smtClean="0"/>
            <a:t>SUSESO</a:t>
          </a:r>
          <a:endParaRPr lang="es-CL" sz="1200" dirty="0"/>
        </a:p>
      </dgm:t>
    </dgm:pt>
    <dgm:pt modelId="{786A5BD8-EF24-439E-927E-943D6F733A2E}" type="parTrans" cxnId="{D5D31326-B3CC-4F11-BC12-494A7B0757AD}">
      <dgm:prSet/>
      <dgm:spPr>
        <a:ln>
          <a:solidFill>
            <a:srgbClr val="EF4144"/>
          </a:solidFill>
        </a:ln>
      </dgm:spPr>
      <dgm:t>
        <a:bodyPr/>
        <a:lstStyle/>
        <a:p>
          <a:endParaRPr lang="es-CL" sz="1600"/>
        </a:p>
      </dgm:t>
    </dgm:pt>
    <dgm:pt modelId="{C87FC886-FD01-4355-8619-500A35ED1A42}" type="sibTrans" cxnId="{D5D31326-B3CC-4F11-BC12-494A7B0757AD}">
      <dgm:prSet/>
      <dgm:spPr/>
      <dgm:t>
        <a:bodyPr/>
        <a:lstStyle/>
        <a:p>
          <a:endParaRPr lang="es-CL" sz="1600"/>
        </a:p>
      </dgm:t>
    </dgm:pt>
    <dgm:pt modelId="{F4B58B6D-31CD-4FAB-B982-4113EF167296}">
      <dgm:prSet custT="1"/>
      <dgm:spPr>
        <a:solidFill>
          <a:schemeClr val="bg1">
            <a:lumMod val="65000"/>
          </a:schemeClr>
        </a:solidFill>
      </dgm:spPr>
      <dgm:t>
        <a:bodyPr/>
        <a:lstStyle/>
        <a:p>
          <a:r>
            <a:rPr lang="es-CL" sz="1200" dirty="0" smtClean="0"/>
            <a:t>Superintendencia Pensiones</a:t>
          </a:r>
          <a:endParaRPr lang="es-CL" sz="1200" dirty="0"/>
        </a:p>
      </dgm:t>
    </dgm:pt>
    <dgm:pt modelId="{A1C588B6-7C0D-49E8-892C-DDB21FA15F87}" type="parTrans" cxnId="{36BBDD10-F19A-41F2-921E-531B0110B29B}">
      <dgm:prSet/>
      <dgm:spPr>
        <a:ln>
          <a:solidFill>
            <a:srgbClr val="EF4144"/>
          </a:solidFill>
        </a:ln>
      </dgm:spPr>
      <dgm:t>
        <a:bodyPr/>
        <a:lstStyle/>
        <a:p>
          <a:endParaRPr lang="es-CL" sz="1600"/>
        </a:p>
      </dgm:t>
    </dgm:pt>
    <dgm:pt modelId="{2B5A6BEC-BC23-466A-BD56-2E73819F4451}" type="sibTrans" cxnId="{36BBDD10-F19A-41F2-921E-531B0110B29B}">
      <dgm:prSet/>
      <dgm:spPr/>
      <dgm:t>
        <a:bodyPr/>
        <a:lstStyle/>
        <a:p>
          <a:endParaRPr lang="es-CL" sz="1600"/>
        </a:p>
      </dgm:t>
    </dgm:pt>
    <dgm:pt modelId="{4858A6B4-89F9-4CF8-83A3-FB714EC70FBC}">
      <dgm:prSet custT="1"/>
      <dgm:spPr>
        <a:solidFill>
          <a:schemeClr val="bg1">
            <a:lumMod val="85000"/>
          </a:schemeClr>
        </a:solidFill>
      </dgm:spPr>
      <dgm:t>
        <a:bodyPr/>
        <a:lstStyle/>
        <a:p>
          <a:r>
            <a:rPr lang="es-CL" sz="1200" kern="1200" dirty="0" smtClean="0">
              <a:solidFill>
                <a:schemeClr val="tx1"/>
              </a:solidFill>
              <a:latin typeface="+mn-lt"/>
              <a:ea typeface="+mn-ea"/>
              <a:cs typeface="+mn-cs"/>
            </a:rPr>
            <a:t>Verónica Gutierrez - Raúl del Canto. </a:t>
          </a:r>
          <a:endParaRPr lang="es-CL" sz="1200" kern="1200" dirty="0">
            <a:solidFill>
              <a:schemeClr val="tx1"/>
            </a:solidFill>
            <a:latin typeface="+mn-lt"/>
            <a:ea typeface="+mn-ea"/>
            <a:cs typeface="+mn-cs"/>
          </a:endParaRPr>
        </a:p>
      </dgm:t>
    </dgm:pt>
    <dgm:pt modelId="{AD50A1E7-5DA1-4DB6-96AF-6FA5573BADB3}" type="parTrans" cxnId="{80F1D60B-B046-428E-97AC-40661007A7D0}">
      <dgm:prSet/>
      <dgm:spPr>
        <a:ln>
          <a:solidFill>
            <a:srgbClr val="A6A6A6"/>
          </a:solidFill>
        </a:ln>
      </dgm:spPr>
      <dgm:t>
        <a:bodyPr/>
        <a:lstStyle/>
        <a:p>
          <a:endParaRPr lang="es-CL"/>
        </a:p>
      </dgm:t>
    </dgm:pt>
    <dgm:pt modelId="{7594BEF1-9B7D-4738-8FDB-C29840372748}" type="sibTrans" cxnId="{80F1D60B-B046-428E-97AC-40661007A7D0}">
      <dgm:prSet/>
      <dgm:spPr/>
      <dgm:t>
        <a:bodyPr/>
        <a:lstStyle/>
        <a:p>
          <a:endParaRPr lang="es-CL"/>
        </a:p>
      </dgm:t>
    </dgm:pt>
    <dgm:pt modelId="{197A90D4-5410-49C1-9CA1-F16FD064BE41}">
      <dgm:prSet custT="1"/>
      <dgm:spPr>
        <a:solidFill>
          <a:schemeClr val="bg1">
            <a:lumMod val="85000"/>
          </a:schemeClr>
        </a:solidFill>
      </dgm:spPr>
      <dgm:t>
        <a:bodyPr/>
        <a:lstStyle/>
        <a:p>
          <a:r>
            <a:rPr lang="es-CL" sz="1200" kern="1200" dirty="0" smtClean="0">
              <a:solidFill>
                <a:schemeClr val="tx1"/>
              </a:solidFill>
              <a:latin typeface="+mn-lt"/>
              <a:ea typeface="+mn-ea"/>
              <a:cs typeface="+mn-cs"/>
            </a:rPr>
            <a:t>Sofía Landaeta</a:t>
          </a:r>
          <a:endParaRPr lang="es-CL" sz="1200" kern="1200" dirty="0">
            <a:solidFill>
              <a:schemeClr val="tx1"/>
            </a:solidFill>
            <a:latin typeface="+mn-lt"/>
            <a:ea typeface="+mn-ea"/>
            <a:cs typeface="+mn-cs"/>
          </a:endParaRPr>
        </a:p>
      </dgm:t>
    </dgm:pt>
    <dgm:pt modelId="{7C88C0A7-0C4A-494B-8A2B-1145CCFA6950}" type="parTrans" cxnId="{9C4EF9BE-89D3-4C7E-AAA2-2ADB755DFFD4}">
      <dgm:prSet/>
      <dgm:spPr>
        <a:ln>
          <a:solidFill>
            <a:srgbClr val="A6A6A6"/>
          </a:solidFill>
        </a:ln>
      </dgm:spPr>
      <dgm:t>
        <a:bodyPr/>
        <a:lstStyle/>
        <a:p>
          <a:endParaRPr lang="es-CL"/>
        </a:p>
      </dgm:t>
    </dgm:pt>
    <dgm:pt modelId="{DFA0E573-84EA-40CC-8F0F-4FEA265BECED}" type="sibTrans" cxnId="{9C4EF9BE-89D3-4C7E-AAA2-2ADB755DFFD4}">
      <dgm:prSet/>
      <dgm:spPr/>
      <dgm:t>
        <a:bodyPr/>
        <a:lstStyle/>
        <a:p>
          <a:endParaRPr lang="es-CL"/>
        </a:p>
      </dgm:t>
    </dgm:pt>
    <dgm:pt modelId="{8B1F1F41-E514-4265-AD8C-58E3AD136E40}">
      <dgm:prSet custT="1"/>
      <dgm:spPr>
        <a:solidFill>
          <a:schemeClr val="bg1">
            <a:lumMod val="85000"/>
          </a:schemeClr>
        </a:solidFill>
      </dgm:spPr>
      <dgm:t>
        <a:bodyPr/>
        <a:lstStyle/>
        <a:p>
          <a:r>
            <a:rPr lang="es-CL" sz="1200" kern="1200" dirty="0" smtClean="0">
              <a:solidFill>
                <a:schemeClr val="tx1"/>
              </a:solidFill>
              <a:latin typeface="+mn-lt"/>
              <a:ea typeface="+mn-ea"/>
              <a:cs typeface="+mn-cs"/>
            </a:rPr>
            <a:t>Gabriela Morales – Anita Tureo.</a:t>
          </a:r>
          <a:endParaRPr lang="es-CL" sz="1200" kern="1200" dirty="0">
            <a:solidFill>
              <a:schemeClr val="tx1"/>
            </a:solidFill>
            <a:latin typeface="+mn-lt"/>
            <a:ea typeface="+mn-ea"/>
            <a:cs typeface="+mn-cs"/>
          </a:endParaRPr>
        </a:p>
      </dgm:t>
    </dgm:pt>
    <dgm:pt modelId="{3F97E181-8B39-4BC4-B658-B3B27A08DBA5}" type="parTrans" cxnId="{E82D16C4-0B20-4587-BF48-838CEC48125A}">
      <dgm:prSet/>
      <dgm:spPr>
        <a:ln>
          <a:solidFill>
            <a:srgbClr val="A6A6A6"/>
          </a:solidFill>
        </a:ln>
      </dgm:spPr>
      <dgm:t>
        <a:bodyPr/>
        <a:lstStyle/>
        <a:p>
          <a:endParaRPr lang="es-CL"/>
        </a:p>
      </dgm:t>
    </dgm:pt>
    <dgm:pt modelId="{8906C52A-82CB-4CDC-AABC-E1CA7D094826}" type="sibTrans" cxnId="{E82D16C4-0B20-4587-BF48-838CEC48125A}">
      <dgm:prSet/>
      <dgm:spPr/>
      <dgm:t>
        <a:bodyPr/>
        <a:lstStyle/>
        <a:p>
          <a:endParaRPr lang="es-CL"/>
        </a:p>
      </dgm:t>
    </dgm:pt>
    <dgm:pt modelId="{E7657550-0E78-4CA7-9DD8-5E3E16813007}">
      <dgm:prSet custT="1"/>
      <dgm:spPr>
        <a:solidFill>
          <a:schemeClr val="bg1">
            <a:lumMod val="85000"/>
          </a:schemeClr>
        </a:solidFill>
      </dgm:spPr>
      <dgm:t>
        <a:bodyPr/>
        <a:lstStyle/>
        <a:p>
          <a:r>
            <a:rPr lang="es-CL" sz="1200" kern="1200" dirty="0" smtClean="0">
              <a:solidFill>
                <a:schemeClr val="tx1"/>
              </a:solidFill>
              <a:latin typeface="+mn-lt"/>
              <a:ea typeface="+mn-ea"/>
              <a:cs typeface="+mn-cs"/>
            </a:rPr>
            <a:t>José Valenzuela – Suzanne Salas.</a:t>
          </a:r>
          <a:endParaRPr lang="es-CL" sz="1200" kern="1200" dirty="0">
            <a:solidFill>
              <a:schemeClr val="tx1"/>
            </a:solidFill>
            <a:latin typeface="+mn-lt"/>
            <a:ea typeface="+mn-ea"/>
            <a:cs typeface="+mn-cs"/>
          </a:endParaRPr>
        </a:p>
      </dgm:t>
    </dgm:pt>
    <dgm:pt modelId="{0783A0A0-AC2D-452E-B765-B7397C860CC7}" type="parTrans" cxnId="{5C1BCB5E-9A22-4E28-B8AD-E6058FE856EB}">
      <dgm:prSet/>
      <dgm:spPr>
        <a:ln>
          <a:solidFill>
            <a:srgbClr val="A6A6A6"/>
          </a:solidFill>
        </a:ln>
      </dgm:spPr>
      <dgm:t>
        <a:bodyPr/>
        <a:lstStyle/>
        <a:p>
          <a:endParaRPr lang="es-CL"/>
        </a:p>
      </dgm:t>
    </dgm:pt>
    <dgm:pt modelId="{A7717D61-9D62-43C8-B9FD-400FB70E7646}" type="sibTrans" cxnId="{5C1BCB5E-9A22-4E28-B8AD-E6058FE856EB}">
      <dgm:prSet/>
      <dgm:spPr/>
      <dgm:t>
        <a:bodyPr/>
        <a:lstStyle/>
        <a:p>
          <a:endParaRPr lang="es-CL"/>
        </a:p>
      </dgm:t>
    </dgm:pt>
    <dgm:pt modelId="{5A956C35-2CDA-4AB0-8F04-4322ACBED28A}">
      <dgm:prSet custT="1"/>
      <dgm:spPr>
        <a:solidFill>
          <a:schemeClr val="bg1">
            <a:lumMod val="85000"/>
          </a:schemeClr>
        </a:solidFill>
      </dgm:spPr>
      <dgm:t>
        <a:bodyPr/>
        <a:lstStyle/>
        <a:p>
          <a:r>
            <a:rPr lang="es-CL" sz="1200" kern="1200" dirty="0" smtClean="0">
              <a:solidFill>
                <a:schemeClr val="tx1"/>
              </a:solidFill>
              <a:latin typeface="+mn-lt"/>
              <a:ea typeface="+mn-ea"/>
              <a:cs typeface="+mn-cs"/>
            </a:rPr>
            <a:t>Pamela Carrasco</a:t>
          </a:r>
          <a:endParaRPr lang="es-CL" sz="1200" kern="1200" dirty="0">
            <a:solidFill>
              <a:schemeClr val="tx1"/>
            </a:solidFill>
            <a:latin typeface="+mn-lt"/>
            <a:ea typeface="+mn-ea"/>
            <a:cs typeface="+mn-cs"/>
          </a:endParaRPr>
        </a:p>
      </dgm:t>
    </dgm:pt>
    <dgm:pt modelId="{DAABB926-DAB1-4AB5-9D51-88F5B9FDC8DE}" type="parTrans" cxnId="{E0B0EAD0-3728-4E5E-AB62-4D83239F5398}">
      <dgm:prSet/>
      <dgm:spPr>
        <a:ln>
          <a:solidFill>
            <a:srgbClr val="A6A6A6"/>
          </a:solidFill>
        </a:ln>
      </dgm:spPr>
      <dgm:t>
        <a:bodyPr/>
        <a:lstStyle/>
        <a:p>
          <a:endParaRPr lang="es-CL"/>
        </a:p>
      </dgm:t>
    </dgm:pt>
    <dgm:pt modelId="{316DCC8A-9184-4B61-B55D-C445EB9FFB23}" type="sibTrans" cxnId="{E0B0EAD0-3728-4E5E-AB62-4D83239F5398}">
      <dgm:prSet/>
      <dgm:spPr/>
      <dgm:t>
        <a:bodyPr/>
        <a:lstStyle/>
        <a:p>
          <a:endParaRPr lang="es-CL"/>
        </a:p>
      </dgm:t>
    </dgm:pt>
    <dgm:pt modelId="{A8360CB1-38BE-4EC4-816D-4F7D1DE5A8A1}">
      <dgm:prSet custT="1"/>
      <dgm:spPr>
        <a:solidFill>
          <a:schemeClr val="bg1">
            <a:lumMod val="85000"/>
          </a:schemeClr>
        </a:solidFill>
      </dgm:spPr>
      <dgm:t>
        <a:bodyPr/>
        <a:lstStyle/>
        <a:p>
          <a:r>
            <a:rPr lang="es-CL" sz="1200" kern="1200" dirty="0" smtClean="0">
              <a:solidFill>
                <a:schemeClr val="tx1"/>
              </a:solidFill>
              <a:latin typeface="+mn-lt"/>
              <a:ea typeface="+mn-ea"/>
              <a:cs typeface="+mn-cs"/>
            </a:rPr>
            <a:t>Anita de Aguirre</a:t>
          </a:r>
          <a:endParaRPr lang="es-CL" sz="1200" kern="1200" dirty="0">
            <a:solidFill>
              <a:schemeClr val="tx1"/>
            </a:solidFill>
            <a:latin typeface="+mn-lt"/>
            <a:ea typeface="+mn-ea"/>
            <a:cs typeface="+mn-cs"/>
          </a:endParaRPr>
        </a:p>
      </dgm:t>
    </dgm:pt>
    <dgm:pt modelId="{AC368D7C-BA7F-4F9E-ACC3-66DE893AEAAC}" type="parTrans" cxnId="{EB835B33-9DE9-4374-B0E8-3195E80C0AC8}">
      <dgm:prSet/>
      <dgm:spPr>
        <a:ln>
          <a:solidFill>
            <a:srgbClr val="A6A6A6"/>
          </a:solidFill>
        </a:ln>
      </dgm:spPr>
      <dgm:t>
        <a:bodyPr/>
        <a:lstStyle/>
        <a:p>
          <a:endParaRPr lang="es-CL"/>
        </a:p>
      </dgm:t>
    </dgm:pt>
    <dgm:pt modelId="{F67529DF-8B1B-41AE-8230-97AE5C100419}" type="sibTrans" cxnId="{EB835B33-9DE9-4374-B0E8-3195E80C0AC8}">
      <dgm:prSet/>
      <dgm:spPr/>
      <dgm:t>
        <a:bodyPr/>
        <a:lstStyle/>
        <a:p>
          <a:endParaRPr lang="es-CL"/>
        </a:p>
      </dgm:t>
    </dgm:pt>
    <dgm:pt modelId="{4D941F41-872C-4D10-9530-1FEF8B2B1ED1}">
      <dgm:prSet custT="1"/>
      <dgm:spPr>
        <a:solidFill>
          <a:schemeClr val="bg1">
            <a:lumMod val="85000"/>
          </a:schemeClr>
        </a:solidFill>
      </dgm:spPr>
      <dgm:t>
        <a:bodyPr/>
        <a:lstStyle/>
        <a:p>
          <a:r>
            <a:rPr lang="es-CL" sz="1200" kern="1200" dirty="0" smtClean="0">
              <a:solidFill>
                <a:schemeClr val="tx1"/>
              </a:solidFill>
              <a:latin typeface="+mn-lt"/>
              <a:ea typeface="+mn-ea"/>
              <a:cs typeface="+mn-cs"/>
            </a:rPr>
            <a:t>Macarena Diaz – Javiera Bustamante.</a:t>
          </a:r>
          <a:endParaRPr lang="es-CL" sz="1200" kern="1200" dirty="0">
            <a:solidFill>
              <a:schemeClr val="tx1"/>
            </a:solidFill>
            <a:latin typeface="+mn-lt"/>
            <a:ea typeface="+mn-ea"/>
            <a:cs typeface="+mn-cs"/>
          </a:endParaRPr>
        </a:p>
      </dgm:t>
    </dgm:pt>
    <dgm:pt modelId="{C234AD4A-0AB1-435F-8030-E38BE2237772}" type="parTrans" cxnId="{F549AFCD-542E-4BC4-B258-169C80FE22DF}">
      <dgm:prSet/>
      <dgm:spPr>
        <a:ln>
          <a:solidFill>
            <a:srgbClr val="A6A6A6"/>
          </a:solidFill>
        </a:ln>
      </dgm:spPr>
      <dgm:t>
        <a:bodyPr/>
        <a:lstStyle/>
        <a:p>
          <a:endParaRPr lang="es-CL"/>
        </a:p>
      </dgm:t>
    </dgm:pt>
    <dgm:pt modelId="{78CDAC1F-8DDA-4321-A316-FBD26615599E}" type="sibTrans" cxnId="{F549AFCD-542E-4BC4-B258-169C80FE22DF}">
      <dgm:prSet/>
      <dgm:spPr/>
      <dgm:t>
        <a:bodyPr/>
        <a:lstStyle/>
        <a:p>
          <a:endParaRPr lang="es-CL"/>
        </a:p>
      </dgm:t>
    </dgm:pt>
    <dgm:pt modelId="{73742CC3-80D5-4EF8-87A0-5A339211C7C7}" type="pres">
      <dgm:prSet presAssocID="{A3F626D8-14A0-4E38-8980-31B2D732C77C}" presName="diagram" presStyleCnt="0">
        <dgm:presLayoutVars>
          <dgm:chPref val="1"/>
          <dgm:dir/>
          <dgm:animOne val="branch"/>
          <dgm:animLvl val="lvl"/>
          <dgm:resizeHandles val="exact"/>
        </dgm:presLayoutVars>
      </dgm:prSet>
      <dgm:spPr/>
      <dgm:t>
        <a:bodyPr/>
        <a:lstStyle/>
        <a:p>
          <a:endParaRPr lang="es-CL"/>
        </a:p>
      </dgm:t>
    </dgm:pt>
    <dgm:pt modelId="{90E03DC0-5A02-448C-B720-8164C50765D7}" type="pres">
      <dgm:prSet presAssocID="{CFF2A202-B408-4086-A700-6FE1C47F59C7}" presName="root1" presStyleCnt="0"/>
      <dgm:spPr/>
    </dgm:pt>
    <dgm:pt modelId="{C786EC32-9C0D-4678-8192-4F007FBED4B0}" type="pres">
      <dgm:prSet presAssocID="{CFF2A202-B408-4086-A700-6FE1C47F59C7}" presName="LevelOneTextNode" presStyleLbl="node0" presStyleIdx="0" presStyleCnt="1">
        <dgm:presLayoutVars>
          <dgm:chPref val="3"/>
        </dgm:presLayoutVars>
      </dgm:prSet>
      <dgm:spPr/>
      <dgm:t>
        <a:bodyPr/>
        <a:lstStyle/>
        <a:p>
          <a:endParaRPr lang="es-CL"/>
        </a:p>
      </dgm:t>
    </dgm:pt>
    <dgm:pt modelId="{FB846F94-7D5B-4AF2-B225-FC93DB8C4B12}" type="pres">
      <dgm:prSet presAssocID="{CFF2A202-B408-4086-A700-6FE1C47F59C7}" presName="level2hierChild" presStyleCnt="0"/>
      <dgm:spPr/>
    </dgm:pt>
    <dgm:pt modelId="{7E7EE38F-44B9-422F-A58D-4F3BC3501AAF}" type="pres">
      <dgm:prSet presAssocID="{433E6A5C-0E2B-4636-8BAA-C16F0C6B733E}" presName="conn2-1" presStyleLbl="parChTrans1D2" presStyleIdx="0" presStyleCnt="2"/>
      <dgm:spPr/>
      <dgm:t>
        <a:bodyPr/>
        <a:lstStyle/>
        <a:p>
          <a:endParaRPr lang="es-CL"/>
        </a:p>
      </dgm:t>
    </dgm:pt>
    <dgm:pt modelId="{D6DD1F9F-5CD6-4A54-9A81-6C1DF256C004}" type="pres">
      <dgm:prSet presAssocID="{433E6A5C-0E2B-4636-8BAA-C16F0C6B733E}" presName="connTx" presStyleLbl="parChTrans1D2" presStyleIdx="0" presStyleCnt="2"/>
      <dgm:spPr/>
      <dgm:t>
        <a:bodyPr/>
        <a:lstStyle/>
        <a:p>
          <a:endParaRPr lang="es-CL"/>
        </a:p>
      </dgm:t>
    </dgm:pt>
    <dgm:pt modelId="{53125058-2974-4517-A918-AD406C4C73F4}" type="pres">
      <dgm:prSet presAssocID="{B059022C-BA6B-41E5-B8A3-0AFBEEE224EB}" presName="root2" presStyleCnt="0"/>
      <dgm:spPr/>
    </dgm:pt>
    <dgm:pt modelId="{2FF6E3CC-B10C-48C9-B7A8-FF56D1985777}" type="pres">
      <dgm:prSet presAssocID="{B059022C-BA6B-41E5-B8A3-0AFBEEE224EB}" presName="LevelTwoTextNode" presStyleLbl="node2" presStyleIdx="0" presStyleCnt="2">
        <dgm:presLayoutVars>
          <dgm:chPref val="3"/>
        </dgm:presLayoutVars>
      </dgm:prSet>
      <dgm:spPr/>
      <dgm:t>
        <a:bodyPr/>
        <a:lstStyle/>
        <a:p>
          <a:endParaRPr lang="es-CL"/>
        </a:p>
      </dgm:t>
    </dgm:pt>
    <dgm:pt modelId="{3BF306AA-CF55-48FC-A97A-236DBF5CA54C}" type="pres">
      <dgm:prSet presAssocID="{B059022C-BA6B-41E5-B8A3-0AFBEEE224EB}" presName="level3hierChild" presStyleCnt="0"/>
      <dgm:spPr/>
    </dgm:pt>
    <dgm:pt modelId="{F1D7EA6D-C771-4DB3-95C6-E4B2DB7F0C1A}" type="pres">
      <dgm:prSet presAssocID="{AF844B63-B2FB-48B0-B55E-8D2FE0C24018}" presName="conn2-1" presStyleLbl="parChTrans1D3" presStyleIdx="0" presStyleCnt="7"/>
      <dgm:spPr/>
      <dgm:t>
        <a:bodyPr/>
        <a:lstStyle/>
        <a:p>
          <a:endParaRPr lang="es-CL"/>
        </a:p>
      </dgm:t>
    </dgm:pt>
    <dgm:pt modelId="{35C8F824-EF2A-45E8-B608-7B52076DE5A9}" type="pres">
      <dgm:prSet presAssocID="{AF844B63-B2FB-48B0-B55E-8D2FE0C24018}" presName="connTx" presStyleLbl="parChTrans1D3" presStyleIdx="0" presStyleCnt="7"/>
      <dgm:spPr/>
      <dgm:t>
        <a:bodyPr/>
        <a:lstStyle/>
        <a:p>
          <a:endParaRPr lang="es-CL"/>
        </a:p>
      </dgm:t>
    </dgm:pt>
    <dgm:pt modelId="{8EE821B3-F96E-4FA1-A6AA-9A8DECFB8F2E}" type="pres">
      <dgm:prSet presAssocID="{392CF48F-7B1A-41D0-B084-9EC686E9F1CA}" presName="root2" presStyleCnt="0"/>
      <dgm:spPr/>
    </dgm:pt>
    <dgm:pt modelId="{CE2EAA34-5AC6-4BB0-9223-EDC056F70F61}" type="pres">
      <dgm:prSet presAssocID="{392CF48F-7B1A-41D0-B084-9EC686E9F1CA}" presName="LevelTwoTextNode" presStyleLbl="node3" presStyleIdx="0" presStyleCnt="7">
        <dgm:presLayoutVars>
          <dgm:chPref val="3"/>
        </dgm:presLayoutVars>
      </dgm:prSet>
      <dgm:spPr/>
      <dgm:t>
        <a:bodyPr/>
        <a:lstStyle/>
        <a:p>
          <a:endParaRPr lang="es-CL"/>
        </a:p>
      </dgm:t>
    </dgm:pt>
    <dgm:pt modelId="{64796813-93A9-4D37-9D77-EC72515D41E1}" type="pres">
      <dgm:prSet presAssocID="{392CF48F-7B1A-41D0-B084-9EC686E9F1CA}" presName="level3hierChild" presStyleCnt="0"/>
      <dgm:spPr/>
    </dgm:pt>
    <dgm:pt modelId="{38460A15-38F4-428C-9824-2658C4E8B6FF}" type="pres">
      <dgm:prSet presAssocID="{AD50A1E7-5DA1-4DB6-96AF-6FA5573BADB3}" presName="conn2-1" presStyleLbl="parChTrans1D4" presStyleIdx="0" presStyleCnt="7"/>
      <dgm:spPr/>
      <dgm:t>
        <a:bodyPr/>
        <a:lstStyle/>
        <a:p>
          <a:endParaRPr lang="es-CL"/>
        </a:p>
      </dgm:t>
    </dgm:pt>
    <dgm:pt modelId="{62B53FB4-F46E-4E94-9FE0-65444FD2E85E}" type="pres">
      <dgm:prSet presAssocID="{AD50A1E7-5DA1-4DB6-96AF-6FA5573BADB3}" presName="connTx" presStyleLbl="parChTrans1D4" presStyleIdx="0" presStyleCnt="7"/>
      <dgm:spPr/>
      <dgm:t>
        <a:bodyPr/>
        <a:lstStyle/>
        <a:p>
          <a:endParaRPr lang="es-CL"/>
        </a:p>
      </dgm:t>
    </dgm:pt>
    <dgm:pt modelId="{5A3588DF-DD03-4FF5-A5CE-6FE45923EE01}" type="pres">
      <dgm:prSet presAssocID="{4858A6B4-89F9-4CF8-83A3-FB714EC70FBC}" presName="root2" presStyleCnt="0"/>
      <dgm:spPr/>
    </dgm:pt>
    <dgm:pt modelId="{8ED1E5B4-6EA1-48C9-900A-761EBC7A3593}" type="pres">
      <dgm:prSet presAssocID="{4858A6B4-89F9-4CF8-83A3-FB714EC70FBC}" presName="LevelTwoTextNode" presStyleLbl="node4" presStyleIdx="0" presStyleCnt="7">
        <dgm:presLayoutVars>
          <dgm:chPref val="3"/>
        </dgm:presLayoutVars>
      </dgm:prSet>
      <dgm:spPr/>
      <dgm:t>
        <a:bodyPr/>
        <a:lstStyle/>
        <a:p>
          <a:endParaRPr lang="es-CL"/>
        </a:p>
      </dgm:t>
    </dgm:pt>
    <dgm:pt modelId="{A1074DC9-8EB8-44C5-9DB1-75545654D452}" type="pres">
      <dgm:prSet presAssocID="{4858A6B4-89F9-4CF8-83A3-FB714EC70FBC}" presName="level3hierChild" presStyleCnt="0"/>
      <dgm:spPr/>
    </dgm:pt>
    <dgm:pt modelId="{2EE7E3DC-1222-441E-B0B7-C40BD907F10D}" type="pres">
      <dgm:prSet presAssocID="{9F73648A-0480-45EF-A4FC-8C712968F6E5}" presName="conn2-1" presStyleLbl="parChTrans1D3" presStyleIdx="1" presStyleCnt="7"/>
      <dgm:spPr/>
      <dgm:t>
        <a:bodyPr/>
        <a:lstStyle/>
        <a:p>
          <a:endParaRPr lang="es-CL"/>
        </a:p>
      </dgm:t>
    </dgm:pt>
    <dgm:pt modelId="{43D1AE82-BB2F-449B-9539-C138949DAC24}" type="pres">
      <dgm:prSet presAssocID="{9F73648A-0480-45EF-A4FC-8C712968F6E5}" presName="connTx" presStyleLbl="parChTrans1D3" presStyleIdx="1" presStyleCnt="7"/>
      <dgm:spPr/>
      <dgm:t>
        <a:bodyPr/>
        <a:lstStyle/>
        <a:p>
          <a:endParaRPr lang="es-CL"/>
        </a:p>
      </dgm:t>
    </dgm:pt>
    <dgm:pt modelId="{81564993-EEF3-4C83-BBDA-397FC8CA33BE}" type="pres">
      <dgm:prSet presAssocID="{7EFF3E26-2846-40A6-97C2-ABF2B9DB4BD7}" presName="root2" presStyleCnt="0"/>
      <dgm:spPr/>
    </dgm:pt>
    <dgm:pt modelId="{D95F5A83-EFFC-4946-9455-BFF4F07EB76D}" type="pres">
      <dgm:prSet presAssocID="{7EFF3E26-2846-40A6-97C2-ABF2B9DB4BD7}" presName="LevelTwoTextNode" presStyleLbl="node3" presStyleIdx="1" presStyleCnt="7">
        <dgm:presLayoutVars>
          <dgm:chPref val="3"/>
        </dgm:presLayoutVars>
      </dgm:prSet>
      <dgm:spPr/>
      <dgm:t>
        <a:bodyPr/>
        <a:lstStyle/>
        <a:p>
          <a:endParaRPr lang="es-CL"/>
        </a:p>
      </dgm:t>
    </dgm:pt>
    <dgm:pt modelId="{0980BB48-BF5E-4106-A7E8-68273FFA3C8B}" type="pres">
      <dgm:prSet presAssocID="{7EFF3E26-2846-40A6-97C2-ABF2B9DB4BD7}" presName="level3hierChild" presStyleCnt="0"/>
      <dgm:spPr/>
    </dgm:pt>
    <dgm:pt modelId="{F6CCB932-7BF1-4932-BB0E-FD558D029EFD}" type="pres">
      <dgm:prSet presAssocID="{7C88C0A7-0C4A-494B-8A2B-1145CCFA6950}" presName="conn2-1" presStyleLbl="parChTrans1D4" presStyleIdx="1" presStyleCnt="7"/>
      <dgm:spPr/>
      <dgm:t>
        <a:bodyPr/>
        <a:lstStyle/>
        <a:p>
          <a:endParaRPr lang="es-CL"/>
        </a:p>
      </dgm:t>
    </dgm:pt>
    <dgm:pt modelId="{CD19DD72-83E5-4A63-8854-A63530D6DDB3}" type="pres">
      <dgm:prSet presAssocID="{7C88C0A7-0C4A-494B-8A2B-1145CCFA6950}" presName="connTx" presStyleLbl="parChTrans1D4" presStyleIdx="1" presStyleCnt="7"/>
      <dgm:spPr/>
      <dgm:t>
        <a:bodyPr/>
        <a:lstStyle/>
        <a:p>
          <a:endParaRPr lang="es-CL"/>
        </a:p>
      </dgm:t>
    </dgm:pt>
    <dgm:pt modelId="{C76CF5D5-D891-4D2D-A640-4D01718FF136}" type="pres">
      <dgm:prSet presAssocID="{197A90D4-5410-49C1-9CA1-F16FD064BE41}" presName="root2" presStyleCnt="0"/>
      <dgm:spPr/>
    </dgm:pt>
    <dgm:pt modelId="{CE66B06F-A128-4343-A1FB-2D756ED8511F}" type="pres">
      <dgm:prSet presAssocID="{197A90D4-5410-49C1-9CA1-F16FD064BE41}" presName="LevelTwoTextNode" presStyleLbl="node4" presStyleIdx="1" presStyleCnt="7">
        <dgm:presLayoutVars>
          <dgm:chPref val="3"/>
        </dgm:presLayoutVars>
      </dgm:prSet>
      <dgm:spPr/>
      <dgm:t>
        <a:bodyPr/>
        <a:lstStyle/>
        <a:p>
          <a:endParaRPr lang="es-CL"/>
        </a:p>
      </dgm:t>
    </dgm:pt>
    <dgm:pt modelId="{16456553-4701-46A6-A045-F9980E31D259}" type="pres">
      <dgm:prSet presAssocID="{197A90D4-5410-49C1-9CA1-F16FD064BE41}" presName="level3hierChild" presStyleCnt="0"/>
      <dgm:spPr/>
    </dgm:pt>
    <dgm:pt modelId="{B8362CA1-824F-4325-9DF8-6324640A1A52}" type="pres">
      <dgm:prSet presAssocID="{AFEEBAE6-3471-448D-B85D-3C3D8961F666}" presName="conn2-1" presStyleLbl="parChTrans1D3" presStyleIdx="2" presStyleCnt="7"/>
      <dgm:spPr/>
      <dgm:t>
        <a:bodyPr/>
        <a:lstStyle/>
        <a:p>
          <a:endParaRPr lang="es-CL"/>
        </a:p>
      </dgm:t>
    </dgm:pt>
    <dgm:pt modelId="{4E94D851-436E-42E9-80CA-E6AF54BAA006}" type="pres">
      <dgm:prSet presAssocID="{AFEEBAE6-3471-448D-B85D-3C3D8961F666}" presName="connTx" presStyleLbl="parChTrans1D3" presStyleIdx="2" presStyleCnt="7"/>
      <dgm:spPr/>
      <dgm:t>
        <a:bodyPr/>
        <a:lstStyle/>
        <a:p>
          <a:endParaRPr lang="es-CL"/>
        </a:p>
      </dgm:t>
    </dgm:pt>
    <dgm:pt modelId="{3969532D-0A93-451A-B13C-5F33C0AC1022}" type="pres">
      <dgm:prSet presAssocID="{78340F01-200B-4366-BD3D-56596D431D96}" presName="root2" presStyleCnt="0"/>
      <dgm:spPr/>
    </dgm:pt>
    <dgm:pt modelId="{6870E767-F03B-405A-B6D3-51119290D710}" type="pres">
      <dgm:prSet presAssocID="{78340F01-200B-4366-BD3D-56596D431D96}" presName="LevelTwoTextNode" presStyleLbl="node3" presStyleIdx="2" presStyleCnt="7">
        <dgm:presLayoutVars>
          <dgm:chPref val="3"/>
        </dgm:presLayoutVars>
      </dgm:prSet>
      <dgm:spPr/>
      <dgm:t>
        <a:bodyPr/>
        <a:lstStyle/>
        <a:p>
          <a:endParaRPr lang="es-CL"/>
        </a:p>
      </dgm:t>
    </dgm:pt>
    <dgm:pt modelId="{394A1C29-EF4A-4081-894E-8624DCAD2CD3}" type="pres">
      <dgm:prSet presAssocID="{78340F01-200B-4366-BD3D-56596D431D96}" presName="level3hierChild" presStyleCnt="0"/>
      <dgm:spPr/>
    </dgm:pt>
    <dgm:pt modelId="{F813360B-BA2D-427E-A838-1B7E8E3F06A6}" type="pres">
      <dgm:prSet presAssocID="{3F97E181-8B39-4BC4-B658-B3B27A08DBA5}" presName="conn2-1" presStyleLbl="parChTrans1D4" presStyleIdx="2" presStyleCnt="7"/>
      <dgm:spPr/>
      <dgm:t>
        <a:bodyPr/>
        <a:lstStyle/>
        <a:p>
          <a:endParaRPr lang="es-CL"/>
        </a:p>
      </dgm:t>
    </dgm:pt>
    <dgm:pt modelId="{5A19534A-F34D-4ED2-85ED-46AC2F872D32}" type="pres">
      <dgm:prSet presAssocID="{3F97E181-8B39-4BC4-B658-B3B27A08DBA5}" presName="connTx" presStyleLbl="parChTrans1D4" presStyleIdx="2" presStyleCnt="7"/>
      <dgm:spPr/>
      <dgm:t>
        <a:bodyPr/>
        <a:lstStyle/>
        <a:p>
          <a:endParaRPr lang="es-CL"/>
        </a:p>
      </dgm:t>
    </dgm:pt>
    <dgm:pt modelId="{82393A86-1154-4DDD-B35B-18147F07417D}" type="pres">
      <dgm:prSet presAssocID="{8B1F1F41-E514-4265-AD8C-58E3AD136E40}" presName="root2" presStyleCnt="0"/>
      <dgm:spPr/>
    </dgm:pt>
    <dgm:pt modelId="{706071D4-B92C-4879-A3FF-56F14511F1A1}" type="pres">
      <dgm:prSet presAssocID="{8B1F1F41-E514-4265-AD8C-58E3AD136E40}" presName="LevelTwoTextNode" presStyleLbl="node4" presStyleIdx="2" presStyleCnt="7">
        <dgm:presLayoutVars>
          <dgm:chPref val="3"/>
        </dgm:presLayoutVars>
      </dgm:prSet>
      <dgm:spPr/>
      <dgm:t>
        <a:bodyPr/>
        <a:lstStyle/>
        <a:p>
          <a:endParaRPr lang="es-CL"/>
        </a:p>
      </dgm:t>
    </dgm:pt>
    <dgm:pt modelId="{81CE1B00-DBE2-4741-9014-C5B9791CB742}" type="pres">
      <dgm:prSet presAssocID="{8B1F1F41-E514-4265-AD8C-58E3AD136E40}" presName="level3hierChild" presStyleCnt="0"/>
      <dgm:spPr/>
    </dgm:pt>
    <dgm:pt modelId="{3D097924-A843-4034-8F0F-54E250447AF7}" type="pres">
      <dgm:prSet presAssocID="{BDFE474C-843F-4204-8CC7-E4CB2BFEC768}" presName="conn2-1" presStyleLbl="parChTrans1D2" presStyleIdx="1" presStyleCnt="2"/>
      <dgm:spPr/>
      <dgm:t>
        <a:bodyPr/>
        <a:lstStyle/>
        <a:p>
          <a:endParaRPr lang="es-CL"/>
        </a:p>
      </dgm:t>
    </dgm:pt>
    <dgm:pt modelId="{91C62F12-AD1D-429E-BE66-214C1DA39927}" type="pres">
      <dgm:prSet presAssocID="{BDFE474C-843F-4204-8CC7-E4CB2BFEC768}" presName="connTx" presStyleLbl="parChTrans1D2" presStyleIdx="1" presStyleCnt="2"/>
      <dgm:spPr/>
      <dgm:t>
        <a:bodyPr/>
        <a:lstStyle/>
        <a:p>
          <a:endParaRPr lang="es-CL"/>
        </a:p>
      </dgm:t>
    </dgm:pt>
    <dgm:pt modelId="{D63EE502-2B97-4B4B-A7A8-C201D80CA0B6}" type="pres">
      <dgm:prSet presAssocID="{1367F0C2-EB92-4B1C-AEB9-96B17C2BDDBB}" presName="root2" presStyleCnt="0"/>
      <dgm:spPr/>
    </dgm:pt>
    <dgm:pt modelId="{05E2E665-4CE7-43F5-9CD3-D19F8D51B514}" type="pres">
      <dgm:prSet presAssocID="{1367F0C2-EB92-4B1C-AEB9-96B17C2BDDBB}" presName="LevelTwoTextNode" presStyleLbl="node2" presStyleIdx="1" presStyleCnt="2">
        <dgm:presLayoutVars>
          <dgm:chPref val="3"/>
        </dgm:presLayoutVars>
      </dgm:prSet>
      <dgm:spPr/>
      <dgm:t>
        <a:bodyPr/>
        <a:lstStyle/>
        <a:p>
          <a:endParaRPr lang="es-CL"/>
        </a:p>
      </dgm:t>
    </dgm:pt>
    <dgm:pt modelId="{F4DC2953-BF27-426F-B797-01A06D0F62E9}" type="pres">
      <dgm:prSet presAssocID="{1367F0C2-EB92-4B1C-AEB9-96B17C2BDDBB}" presName="level3hierChild" presStyleCnt="0"/>
      <dgm:spPr/>
    </dgm:pt>
    <dgm:pt modelId="{92F8876E-8410-41C7-9BA4-FEA6A32ED4F1}" type="pres">
      <dgm:prSet presAssocID="{151D372A-A8D8-4576-B7D7-27021A492927}" presName="conn2-1" presStyleLbl="parChTrans1D3" presStyleIdx="3" presStyleCnt="7"/>
      <dgm:spPr/>
      <dgm:t>
        <a:bodyPr/>
        <a:lstStyle/>
        <a:p>
          <a:endParaRPr lang="es-CL"/>
        </a:p>
      </dgm:t>
    </dgm:pt>
    <dgm:pt modelId="{1DEBA1F2-90E5-4F64-8616-66860BBFDAA1}" type="pres">
      <dgm:prSet presAssocID="{151D372A-A8D8-4576-B7D7-27021A492927}" presName="connTx" presStyleLbl="parChTrans1D3" presStyleIdx="3" presStyleCnt="7"/>
      <dgm:spPr/>
      <dgm:t>
        <a:bodyPr/>
        <a:lstStyle/>
        <a:p>
          <a:endParaRPr lang="es-CL"/>
        </a:p>
      </dgm:t>
    </dgm:pt>
    <dgm:pt modelId="{2390BE4D-3F71-45E6-BF86-02153B10848D}" type="pres">
      <dgm:prSet presAssocID="{0960A4E0-F77D-43A5-B3F9-DD12ABDA95A6}" presName="root2" presStyleCnt="0"/>
      <dgm:spPr/>
    </dgm:pt>
    <dgm:pt modelId="{A06E0D8A-140B-4EB4-AF49-03476FDC808C}" type="pres">
      <dgm:prSet presAssocID="{0960A4E0-F77D-43A5-B3F9-DD12ABDA95A6}" presName="LevelTwoTextNode" presStyleLbl="node3" presStyleIdx="3" presStyleCnt="7">
        <dgm:presLayoutVars>
          <dgm:chPref val="3"/>
        </dgm:presLayoutVars>
      </dgm:prSet>
      <dgm:spPr/>
      <dgm:t>
        <a:bodyPr/>
        <a:lstStyle/>
        <a:p>
          <a:endParaRPr lang="es-CL"/>
        </a:p>
      </dgm:t>
    </dgm:pt>
    <dgm:pt modelId="{70A17189-CA66-4E5A-89CC-E4D6D1B2F7A5}" type="pres">
      <dgm:prSet presAssocID="{0960A4E0-F77D-43A5-B3F9-DD12ABDA95A6}" presName="level3hierChild" presStyleCnt="0"/>
      <dgm:spPr/>
    </dgm:pt>
    <dgm:pt modelId="{B5F8527A-72B1-45D8-9CDB-A68456DB2330}" type="pres">
      <dgm:prSet presAssocID="{0783A0A0-AC2D-452E-B765-B7397C860CC7}" presName="conn2-1" presStyleLbl="parChTrans1D4" presStyleIdx="3" presStyleCnt="7"/>
      <dgm:spPr/>
      <dgm:t>
        <a:bodyPr/>
        <a:lstStyle/>
        <a:p>
          <a:endParaRPr lang="es-CL"/>
        </a:p>
      </dgm:t>
    </dgm:pt>
    <dgm:pt modelId="{28A36FF9-A7F3-4402-857C-913768261E28}" type="pres">
      <dgm:prSet presAssocID="{0783A0A0-AC2D-452E-B765-B7397C860CC7}" presName="connTx" presStyleLbl="parChTrans1D4" presStyleIdx="3" presStyleCnt="7"/>
      <dgm:spPr/>
      <dgm:t>
        <a:bodyPr/>
        <a:lstStyle/>
        <a:p>
          <a:endParaRPr lang="es-CL"/>
        </a:p>
      </dgm:t>
    </dgm:pt>
    <dgm:pt modelId="{F967349A-3E77-4E43-A64C-080373F7EE39}" type="pres">
      <dgm:prSet presAssocID="{E7657550-0E78-4CA7-9DD8-5E3E16813007}" presName="root2" presStyleCnt="0"/>
      <dgm:spPr/>
    </dgm:pt>
    <dgm:pt modelId="{592A28D4-F14E-46DC-B3DD-85569E2D4818}" type="pres">
      <dgm:prSet presAssocID="{E7657550-0E78-4CA7-9DD8-5E3E16813007}" presName="LevelTwoTextNode" presStyleLbl="node4" presStyleIdx="3" presStyleCnt="7">
        <dgm:presLayoutVars>
          <dgm:chPref val="3"/>
        </dgm:presLayoutVars>
      </dgm:prSet>
      <dgm:spPr/>
      <dgm:t>
        <a:bodyPr/>
        <a:lstStyle/>
        <a:p>
          <a:endParaRPr lang="es-CL"/>
        </a:p>
      </dgm:t>
    </dgm:pt>
    <dgm:pt modelId="{2EA3A44A-4734-4A7A-A609-FB58B40D5D76}" type="pres">
      <dgm:prSet presAssocID="{E7657550-0E78-4CA7-9DD8-5E3E16813007}" presName="level3hierChild" presStyleCnt="0"/>
      <dgm:spPr/>
    </dgm:pt>
    <dgm:pt modelId="{11E58A78-09E4-4E0D-BF0B-8680426478A6}" type="pres">
      <dgm:prSet presAssocID="{B99BFFE7-6DB8-4EF4-BC71-E3733342BFBB}" presName="conn2-1" presStyleLbl="parChTrans1D3" presStyleIdx="4" presStyleCnt="7"/>
      <dgm:spPr/>
      <dgm:t>
        <a:bodyPr/>
        <a:lstStyle/>
        <a:p>
          <a:endParaRPr lang="es-CL"/>
        </a:p>
      </dgm:t>
    </dgm:pt>
    <dgm:pt modelId="{63AE8D13-D504-43A6-A64A-240A0505A35B}" type="pres">
      <dgm:prSet presAssocID="{B99BFFE7-6DB8-4EF4-BC71-E3733342BFBB}" presName="connTx" presStyleLbl="parChTrans1D3" presStyleIdx="4" presStyleCnt="7"/>
      <dgm:spPr/>
      <dgm:t>
        <a:bodyPr/>
        <a:lstStyle/>
        <a:p>
          <a:endParaRPr lang="es-CL"/>
        </a:p>
      </dgm:t>
    </dgm:pt>
    <dgm:pt modelId="{F2C3E531-DCCD-4BCC-B34A-76D520A263A9}" type="pres">
      <dgm:prSet presAssocID="{AD4F5BF3-B4A7-41E6-B052-0642ECE1F7B0}" presName="root2" presStyleCnt="0"/>
      <dgm:spPr/>
    </dgm:pt>
    <dgm:pt modelId="{EB01DE2F-E4E8-4A4E-819D-47798D0262A4}" type="pres">
      <dgm:prSet presAssocID="{AD4F5BF3-B4A7-41E6-B052-0642ECE1F7B0}" presName="LevelTwoTextNode" presStyleLbl="node3" presStyleIdx="4" presStyleCnt="7">
        <dgm:presLayoutVars>
          <dgm:chPref val="3"/>
        </dgm:presLayoutVars>
      </dgm:prSet>
      <dgm:spPr/>
      <dgm:t>
        <a:bodyPr/>
        <a:lstStyle/>
        <a:p>
          <a:endParaRPr lang="es-CL"/>
        </a:p>
      </dgm:t>
    </dgm:pt>
    <dgm:pt modelId="{29625C69-665B-4325-AD48-8B6A0A9258B1}" type="pres">
      <dgm:prSet presAssocID="{AD4F5BF3-B4A7-41E6-B052-0642ECE1F7B0}" presName="level3hierChild" presStyleCnt="0"/>
      <dgm:spPr/>
    </dgm:pt>
    <dgm:pt modelId="{D3AD3BBE-CE5C-46AB-A788-6A9F750C3274}" type="pres">
      <dgm:prSet presAssocID="{DAABB926-DAB1-4AB5-9D51-88F5B9FDC8DE}" presName="conn2-1" presStyleLbl="parChTrans1D4" presStyleIdx="4" presStyleCnt="7"/>
      <dgm:spPr/>
      <dgm:t>
        <a:bodyPr/>
        <a:lstStyle/>
        <a:p>
          <a:endParaRPr lang="es-CL"/>
        </a:p>
      </dgm:t>
    </dgm:pt>
    <dgm:pt modelId="{8B553837-E19F-43FD-9F2B-9C39AE121DAE}" type="pres">
      <dgm:prSet presAssocID="{DAABB926-DAB1-4AB5-9D51-88F5B9FDC8DE}" presName="connTx" presStyleLbl="parChTrans1D4" presStyleIdx="4" presStyleCnt="7"/>
      <dgm:spPr/>
      <dgm:t>
        <a:bodyPr/>
        <a:lstStyle/>
        <a:p>
          <a:endParaRPr lang="es-CL"/>
        </a:p>
      </dgm:t>
    </dgm:pt>
    <dgm:pt modelId="{6AA8F844-66B3-4CB8-AE32-07989940E487}" type="pres">
      <dgm:prSet presAssocID="{5A956C35-2CDA-4AB0-8F04-4322ACBED28A}" presName="root2" presStyleCnt="0"/>
      <dgm:spPr/>
    </dgm:pt>
    <dgm:pt modelId="{D38B0F85-AEB6-4960-826A-68A4AC0AAB2E}" type="pres">
      <dgm:prSet presAssocID="{5A956C35-2CDA-4AB0-8F04-4322ACBED28A}" presName="LevelTwoTextNode" presStyleLbl="node4" presStyleIdx="4" presStyleCnt="7">
        <dgm:presLayoutVars>
          <dgm:chPref val="3"/>
        </dgm:presLayoutVars>
      </dgm:prSet>
      <dgm:spPr/>
      <dgm:t>
        <a:bodyPr/>
        <a:lstStyle/>
        <a:p>
          <a:endParaRPr lang="es-CL"/>
        </a:p>
      </dgm:t>
    </dgm:pt>
    <dgm:pt modelId="{2F0B9627-5C4E-45E9-8DAF-9FB0AAE69E16}" type="pres">
      <dgm:prSet presAssocID="{5A956C35-2CDA-4AB0-8F04-4322ACBED28A}" presName="level3hierChild" presStyleCnt="0"/>
      <dgm:spPr/>
    </dgm:pt>
    <dgm:pt modelId="{C76F8025-CBDD-4D8C-822F-2D82FF953E36}" type="pres">
      <dgm:prSet presAssocID="{786A5BD8-EF24-439E-927E-943D6F733A2E}" presName="conn2-1" presStyleLbl="parChTrans1D3" presStyleIdx="5" presStyleCnt="7"/>
      <dgm:spPr/>
      <dgm:t>
        <a:bodyPr/>
        <a:lstStyle/>
        <a:p>
          <a:endParaRPr lang="es-CL"/>
        </a:p>
      </dgm:t>
    </dgm:pt>
    <dgm:pt modelId="{F065E1C5-16E1-4836-B2D7-57A6BE187D6D}" type="pres">
      <dgm:prSet presAssocID="{786A5BD8-EF24-439E-927E-943D6F733A2E}" presName="connTx" presStyleLbl="parChTrans1D3" presStyleIdx="5" presStyleCnt="7"/>
      <dgm:spPr/>
      <dgm:t>
        <a:bodyPr/>
        <a:lstStyle/>
        <a:p>
          <a:endParaRPr lang="es-CL"/>
        </a:p>
      </dgm:t>
    </dgm:pt>
    <dgm:pt modelId="{E694020A-A042-4840-BFA1-A22837A9245D}" type="pres">
      <dgm:prSet presAssocID="{362EB34A-3ADF-463A-8F28-ECCD0EBE1F3A}" presName="root2" presStyleCnt="0"/>
      <dgm:spPr/>
    </dgm:pt>
    <dgm:pt modelId="{2A2AB9CF-74F4-4C38-8161-E0B6AE041DAD}" type="pres">
      <dgm:prSet presAssocID="{362EB34A-3ADF-463A-8F28-ECCD0EBE1F3A}" presName="LevelTwoTextNode" presStyleLbl="node3" presStyleIdx="5" presStyleCnt="7">
        <dgm:presLayoutVars>
          <dgm:chPref val="3"/>
        </dgm:presLayoutVars>
      </dgm:prSet>
      <dgm:spPr/>
      <dgm:t>
        <a:bodyPr/>
        <a:lstStyle/>
        <a:p>
          <a:endParaRPr lang="es-CL"/>
        </a:p>
      </dgm:t>
    </dgm:pt>
    <dgm:pt modelId="{FE73C603-7B8F-4ED9-AE9F-82FD145D798D}" type="pres">
      <dgm:prSet presAssocID="{362EB34A-3ADF-463A-8F28-ECCD0EBE1F3A}" presName="level3hierChild" presStyleCnt="0"/>
      <dgm:spPr/>
    </dgm:pt>
    <dgm:pt modelId="{7931F5D1-9513-4D1F-991F-E533962FA304}" type="pres">
      <dgm:prSet presAssocID="{AC368D7C-BA7F-4F9E-ACC3-66DE893AEAAC}" presName="conn2-1" presStyleLbl="parChTrans1D4" presStyleIdx="5" presStyleCnt="7"/>
      <dgm:spPr/>
      <dgm:t>
        <a:bodyPr/>
        <a:lstStyle/>
        <a:p>
          <a:endParaRPr lang="es-CL"/>
        </a:p>
      </dgm:t>
    </dgm:pt>
    <dgm:pt modelId="{619CA46C-DC11-48CF-B8AE-98F30965FBDA}" type="pres">
      <dgm:prSet presAssocID="{AC368D7C-BA7F-4F9E-ACC3-66DE893AEAAC}" presName="connTx" presStyleLbl="parChTrans1D4" presStyleIdx="5" presStyleCnt="7"/>
      <dgm:spPr/>
      <dgm:t>
        <a:bodyPr/>
        <a:lstStyle/>
        <a:p>
          <a:endParaRPr lang="es-CL"/>
        </a:p>
      </dgm:t>
    </dgm:pt>
    <dgm:pt modelId="{B8A981D2-524D-4A7A-BA46-570E88960EE0}" type="pres">
      <dgm:prSet presAssocID="{A8360CB1-38BE-4EC4-816D-4F7D1DE5A8A1}" presName="root2" presStyleCnt="0"/>
      <dgm:spPr/>
    </dgm:pt>
    <dgm:pt modelId="{C58A6FE6-C3D6-437D-9D54-7FD2043123E2}" type="pres">
      <dgm:prSet presAssocID="{A8360CB1-38BE-4EC4-816D-4F7D1DE5A8A1}" presName="LevelTwoTextNode" presStyleLbl="node4" presStyleIdx="5" presStyleCnt="7">
        <dgm:presLayoutVars>
          <dgm:chPref val="3"/>
        </dgm:presLayoutVars>
      </dgm:prSet>
      <dgm:spPr/>
      <dgm:t>
        <a:bodyPr/>
        <a:lstStyle/>
        <a:p>
          <a:endParaRPr lang="es-CL"/>
        </a:p>
      </dgm:t>
    </dgm:pt>
    <dgm:pt modelId="{8837D1B9-3D73-4263-A5CE-B0DC1064CC61}" type="pres">
      <dgm:prSet presAssocID="{A8360CB1-38BE-4EC4-816D-4F7D1DE5A8A1}" presName="level3hierChild" presStyleCnt="0"/>
      <dgm:spPr/>
    </dgm:pt>
    <dgm:pt modelId="{4FB02453-06B0-42A3-9915-EDD7FDA0DCD7}" type="pres">
      <dgm:prSet presAssocID="{A1C588B6-7C0D-49E8-892C-DDB21FA15F87}" presName="conn2-1" presStyleLbl="parChTrans1D3" presStyleIdx="6" presStyleCnt="7"/>
      <dgm:spPr/>
      <dgm:t>
        <a:bodyPr/>
        <a:lstStyle/>
        <a:p>
          <a:endParaRPr lang="es-CL"/>
        </a:p>
      </dgm:t>
    </dgm:pt>
    <dgm:pt modelId="{D2DC52CD-7BDF-4231-AC23-4EC7A0505B16}" type="pres">
      <dgm:prSet presAssocID="{A1C588B6-7C0D-49E8-892C-DDB21FA15F87}" presName="connTx" presStyleLbl="parChTrans1D3" presStyleIdx="6" presStyleCnt="7"/>
      <dgm:spPr/>
      <dgm:t>
        <a:bodyPr/>
        <a:lstStyle/>
        <a:p>
          <a:endParaRPr lang="es-CL"/>
        </a:p>
      </dgm:t>
    </dgm:pt>
    <dgm:pt modelId="{AAAA2D5C-7548-45F4-BA62-8ABB25A78777}" type="pres">
      <dgm:prSet presAssocID="{F4B58B6D-31CD-4FAB-B982-4113EF167296}" presName="root2" presStyleCnt="0"/>
      <dgm:spPr/>
    </dgm:pt>
    <dgm:pt modelId="{6C5B7AE1-11D4-4EE4-97E0-6F3D9F921C71}" type="pres">
      <dgm:prSet presAssocID="{F4B58B6D-31CD-4FAB-B982-4113EF167296}" presName="LevelTwoTextNode" presStyleLbl="node3" presStyleIdx="6" presStyleCnt="7">
        <dgm:presLayoutVars>
          <dgm:chPref val="3"/>
        </dgm:presLayoutVars>
      </dgm:prSet>
      <dgm:spPr/>
      <dgm:t>
        <a:bodyPr/>
        <a:lstStyle/>
        <a:p>
          <a:endParaRPr lang="es-CL"/>
        </a:p>
      </dgm:t>
    </dgm:pt>
    <dgm:pt modelId="{82910485-A25E-4D1E-BBEE-1736510BECE9}" type="pres">
      <dgm:prSet presAssocID="{F4B58B6D-31CD-4FAB-B982-4113EF167296}" presName="level3hierChild" presStyleCnt="0"/>
      <dgm:spPr/>
    </dgm:pt>
    <dgm:pt modelId="{4195BC9C-A419-4ACF-B280-0AAA4BD0330A}" type="pres">
      <dgm:prSet presAssocID="{C234AD4A-0AB1-435F-8030-E38BE2237772}" presName="conn2-1" presStyleLbl="parChTrans1D4" presStyleIdx="6" presStyleCnt="7"/>
      <dgm:spPr/>
      <dgm:t>
        <a:bodyPr/>
        <a:lstStyle/>
        <a:p>
          <a:endParaRPr lang="es-CL"/>
        </a:p>
      </dgm:t>
    </dgm:pt>
    <dgm:pt modelId="{50BEC96A-D33B-4FBF-BE50-70F68911BF17}" type="pres">
      <dgm:prSet presAssocID="{C234AD4A-0AB1-435F-8030-E38BE2237772}" presName="connTx" presStyleLbl="parChTrans1D4" presStyleIdx="6" presStyleCnt="7"/>
      <dgm:spPr/>
      <dgm:t>
        <a:bodyPr/>
        <a:lstStyle/>
        <a:p>
          <a:endParaRPr lang="es-CL"/>
        </a:p>
      </dgm:t>
    </dgm:pt>
    <dgm:pt modelId="{52635940-F637-4D46-939D-8DB3A57FC34D}" type="pres">
      <dgm:prSet presAssocID="{4D941F41-872C-4D10-9530-1FEF8B2B1ED1}" presName="root2" presStyleCnt="0"/>
      <dgm:spPr/>
    </dgm:pt>
    <dgm:pt modelId="{2B70CCF4-3B8C-4BEC-BDC7-AD66D796EF72}" type="pres">
      <dgm:prSet presAssocID="{4D941F41-872C-4D10-9530-1FEF8B2B1ED1}" presName="LevelTwoTextNode" presStyleLbl="node4" presStyleIdx="6" presStyleCnt="7">
        <dgm:presLayoutVars>
          <dgm:chPref val="3"/>
        </dgm:presLayoutVars>
      </dgm:prSet>
      <dgm:spPr/>
      <dgm:t>
        <a:bodyPr/>
        <a:lstStyle/>
        <a:p>
          <a:endParaRPr lang="es-CL"/>
        </a:p>
      </dgm:t>
    </dgm:pt>
    <dgm:pt modelId="{0EC84DB2-6710-44FB-A349-AC63E41C10BC}" type="pres">
      <dgm:prSet presAssocID="{4D941F41-872C-4D10-9530-1FEF8B2B1ED1}" presName="level3hierChild" presStyleCnt="0"/>
      <dgm:spPr/>
    </dgm:pt>
  </dgm:ptLst>
  <dgm:cxnLst>
    <dgm:cxn modelId="{2D2116A5-941B-4BD5-89D2-9EE793C8E902}" type="presOf" srcId="{362EB34A-3ADF-463A-8F28-ECCD0EBE1F3A}" destId="{2A2AB9CF-74F4-4C38-8161-E0B6AE041DAD}" srcOrd="0" destOrd="0" presId="urn:microsoft.com/office/officeart/2005/8/layout/hierarchy2"/>
    <dgm:cxn modelId="{B30F3F27-3795-40DC-BBFD-E89C067145E8}" type="presOf" srcId="{BDFE474C-843F-4204-8CC7-E4CB2BFEC768}" destId="{3D097924-A843-4034-8F0F-54E250447AF7}" srcOrd="0" destOrd="0" presId="urn:microsoft.com/office/officeart/2005/8/layout/hierarchy2"/>
    <dgm:cxn modelId="{9E1B7BCC-FB00-49E5-8193-12B2328334FD}" type="presOf" srcId="{433E6A5C-0E2B-4636-8BAA-C16F0C6B733E}" destId="{D6DD1F9F-5CD6-4A54-9A81-6C1DF256C004}" srcOrd="1" destOrd="0" presId="urn:microsoft.com/office/officeart/2005/8/layout/hierarchy2"/>
    <dgm:cxn modelId="{E47E9CCA-E18E-4F91-8326-AFB9A809D4CB}" type="presOf" srcId="{197A90D4-5410-49C1-9CA1-F16FD064BE41}" destId="{CE66B06F-A128-4343-A1FB-2D756ED8511F}" srcOrd="0" destOrd="0" presId="urn:microsoft.com/office/officeart/2005/8/layout/hierarchy2"/>
    <dgm:cxn modelId="{659D5D34-05C8-400C-A616-1BE656035F40}" type="presOf" srcId="{392CF48F-7B1A-41D0-B084-9EC686E9F1CA}" destId="{CE2EAA34-5AC6-4BB0-9223-EDC056F70F61}" srcOrd="0" destOrd="0" presId="urn:microsoft.com/office/officeart/2005/8/layout/hierarchy2"/>
    <dgm:cxn modelId="{910A7F51-8E3B-4D15-A47C-814816C08F68}" type="presOf" srcId="{433E6A5C-0E2B-4636-8BAA-C16F0C6B733E}" destId="{7E7EE38F-44B9-422F-A58D-4F3BC3501AAF}" srcOrd="0" destOrd="0" presId="urn:microsoft.com/office/officeart/2005/8/layout/hierarchy2"/>
    <dgm:cxn modelId="{F1A62C2E-E9A4-4EA9-9788-3108EB95AAF8}" type="presOf" srcId="{A1C588B6-7C0D-49E8-892C-DDB21FA15F87}" destId="{4FB02453-06B0-42A3-9915-EDD7FDA0DCD7}" srcOrd="0" destOrd="0" presId="urn:microsoft.com/office/officeart/2005/8/layout/hierarchy2"/>
    <dgm:cxn modelId="{96F7273B-F5D3-4946-A7A1-6B2A9E9AE10B}" type="presOf" srcId="{C234AD4A-0AB1-435F-8030-E38BE2237772}" destId="{4195BC9C-A419-4ACF-B280-0AAA4BD0330A}" srcOrd="0" destOrd="0" presId="urn:microsoft.com/office/officeart/2005/8/layout/hierarchy2"/>
    <dgm:cxn modelId="{DFC2BCCC-7D35-4A6A-B79E-A218EFDE471A}" srcId="{1367F0C2-EB92-4B1C-AEB9-96B17C2BDDBB}" destId="{0960A4E0-F77D-43A5-B3F9-DD12ABDA95A6}" srcOrd="0" destOrd="0" parTransId="{151D372A-A8D8-4576-B7D7-27021A492927}" sibTransId="{17FB1F97-3EBA-4978-AD87-EEDBF216632E}"/>
    <dgm:cxn modelId="{35CCA55D-3D3F-469F-9ABA-E421698CFDF7}" type="presOf" srcId="{786A5BD8-EF24-439E-927E-943D6F733A2E}" destId="{F065E1C5-16E1-4836-B2D7-57A6BE187D6D}" srcOrd="1" destOrd="0" presId="urn:microsoft.com/office/officeart/2005/8/layout/hierarchy2"/>
    <dgm:cxn modelId="{80F1D60B-B046-428E-97AC-40661007A7D0}" srcId="{392CF48F-7B1A-41D0-B084-9EC686E9F1CA}" destId="{4858A6B4-89F9-4CF8-83A3-FB714EC70FBC}" srcOrd="0" destOrd="0" parTransId="{AD50A1E7-5DA1-4DB6-96AF-6FA5573BADB3}" sibTransId="{7594BEF1-9B7D-4738-8FDB-C29840372748}"/>
    <dgm:cxn modelId="{1E6E6487-BA90-4235-A5F0-9D19FBC23C79}" type="presOf" srcId="{AD50A1E7-5DA1-4DB6-96AF-6FA5573BADB3}" destId="{38460A15-38F4-428C-9824-2658C4E8B6FF}" srcOrd="0" destOrd="0" presId="urn:microsoft.com/office/officeart/2005/8/layout/hierarchy2"/>
    <dgm:cxn modelId="{E0B0EAD0-3728-4E5E-AB62-4D83239F5398}" srcId="{AD4F5BF3-B4A7-41E6-B052-0642ECE1F7B0}" destId="{5A956C35-2CDA-4AB0-8F04-4322ACBED28A}" srcOrd="0" destOrd="0" parTransId="{DAABB926-DAB1-4AB5-9D51-88F5B9FDC8DE}" sibTransId="{316DCC8A-9184-4B61-B55D-C445EB9FFB23}"/>
    <dgm:cxn modelId="{AECD3BBC-5DA4-46EC-8B8E-7A373BED072D}" type="presOf" srcId="{AD4F5BF3-B4A7-41E6-B052-0642ECE1F7B0}" destId="{EB01DE2F-E4E8-4A4E-819D-47798D0262A4}" srcOrd="0" destOrd="0" presId="urn:microsoft.com/office/officeart/2005/8/layout/hierarchy2"/>
    <dgm:cxn modelId="{B4BC086F-B3B8-44CB-BE64-F6EC60221E28}" type="presOf" srcId="{B99BFFE7-6DB8-4EF4-BC71-E3733342BFBB}" destId="{11E58A78-09E4-4E0D-BF0B-8680426478A6}" srcOrd="0" destOrd="0" presId="urn:microsoft.com/office/officeart/2005/8/layout/hierarchy2"/>
    <dgm:cxn modelId="{36BBDD10-F19A-41F2-921E-531B0110B29B}" srcId="{1367F0C2-EB92-4B1C-AEB9-96B17C2BDDBB}" destId="{F4B58B6D-31CD-4FAB-B982-4113EF167296}" srcOrd="3" destOrd="0" parTransId="{A1C588B6-7C0D-49E8-892C-DDB21FA15F87}" sibTransId="{2B5A6BEC-BC23-466A-BD56-2E73819F4451}"/>
    <dgm:cxn modelId="{9B55D0A1-0723-442A-B3D8-D53111FBA607}" srcId="{B059022C-BA6B-41E5-B8A3-0AFBEEE224EB}" destId="{7EFF3E26-2846-40A6-97C2-ABF2B9DB4BD7}" srcOrd="1" destOrd="0" parTransId="{9F73648A-0480-45EF-A4FC-8C712968F6E5}" sibTransId="{6BCE97EE-0FFC-42E4-86D7-8290F401DFED}"/>
    <dgm:cxn modelId="{641FEE53-1275-40FF-BD41-2920F28A5153}" type="presOf" srcId="{E7657550-0E78-4CA7-9DD8-5E3E16813007}" destId="{592A28D4-F14E-46DC-B3DD-85569E2D4818}" srcOrd="0" destOrd="0" presId="urn:microsoft.com/office/officeart/2005/8/layout/hierarchy2"/>
    <dgm:cxn modelId="{FB2690F1-0F73-4C73-A10D-091D36721820}" srcId="{A3F626D8-14A0-4E38-8980-31B2D732C77C}" destId="{CFF2A202-B408-4086-A700-6FE1C47F59C7}" srcOrd="0" destOrd="0" parTransId="{04A30E6E-D968-4B6E-A778-C9649862013F}" sibTransId="{725295A0-C2BB-46CD-80B0-634F5B8CE65C}"/>
    <dgm:cxn modelId="{04977A28-CBD8-4868-92F7-7DE2056B4684}" type="presOf" srcId="{78340F01-200B-4366-BD3D-56596D431D96}" destId="{6870E767-F03B-405A-B6D3-51119290D710}" srcOrd="0" destOrd="0" presId="urn:microsoft.com/office/officeart/2005/8/layout/hierarchy2"/>
    <dgm:cxn modelId="{EB835B33-9DE9-4374-B0E8-3195E80C0AC8}" srcId="{362EB34A-3ADF-463A-8F28-ECCD0EBE1F3A}" destId="{A8360CB1-38BE-4EC4-816D-4F7D1DE5A8A1}" srcOrd="0" destOrd="0" parTransId="{AC368D7C-BA7F-4F9E-ACC3-66DE893AEAAC}" sibTransId="{F67529DF-8B1B-41AE-8230-97AE5C100419}"/>
    <dgm:cxn modelId="{E82D16C4-0B20-4587-BF48-838CEC48125A}" srcId="{78340F01-200B-4366-BD3D-56596D431D96}" destId="{8B1F1F41-E514-4265-AD8C-58E3AD136E40}" srcOrd="0" destOrd="0" parTransId="{3F97E181-8B39-4BC4-B658-B3B27A08DBA5}" sibTransId="{8906C52A-82CB-4CDC-AABC-E1CA7D094826}"/>
    <dgm:cxn modelId="{A93657CD-23AB-40A1-94F4-1C316A8FEAFE}" type="presOf" srcId="{B059022C-BA6B-41E5-B8A3-0AFBEEE224EB}" destId="{2FF6E3CC-B10C-48C9-B7A8-FF56D1985777}" srcOrd="0" destOrd="0" presId="urn:microsoft.com/office/officeart/2005/8/layout/hierarchy2"/>
    <dgm:cxn modelId="{6C714851-F2A6-4B99-B8EB-A0767EAD8B9F}" type="presOf" srcId="{0960A4E0-F77D-43A5-B3F9-DD12ABDA95A6}" destId="{A06E0D8A-140B-4EB4-AF49-03476FDC808C}" srcOrd="0" destOrd="0" presId="urn:microsoft.com/office/officeart/2005/8/layout/hierarchy2"/>
    <dgm:cxn modelId="{0FA0974C-8D5C-462F-942A-DF15AD1CF68A}" type="presOf" srcId="{DAABB926-DAB1-4AB5-9D51-88F5B9FDC8DE}" destId="{D3AD3BBE-CE5C-46AB-A788-6A9F750C3274}" srcOrd="0" destOrd="0" presId="urn:microsoft.com/office/officeart/2005/8/layout/hierarchy2"/>
    <dgm:cxn modelId="{B6A20680-5786-4A5A-8959-2D2E50734586}" type="presOf" srcId="{F4B58B6D-31CD-4FAB-B982-4113EF167296}" destId="{6C5B7AE1-11D4-4EE4-97E0-6F3D9F921C71}" srcOrd="0" destOrd="0" presId="urn:microsoft.com/office/officeart/2005/8/layout/hierarchy2"/>
    <dgm:cxn modelId="{6626D3DD-D6F9-41BB-91E2-74026AECC25F}" srcId="{CFF2A202-B408-4086-A700-6FE1C47F59C7}" destId="{B059022C-BA6B-41E5-B8A3-0AFBEEE224EB}" srcOrd="0" destOrd="0" parTransId="{433E6A5C-0E2B-4636-8BAA-C16F0C6B733E}" sibTransId="{40386DA7-6716-4F86-AE8A-0177DA85D100}"/>
    <dgm:cxn modelId="{5C1BCB5E-9A22-4E28-B8AD-E6058FE856EB}" srcId="{0960A4E0-F77D-43A5-B3F9-DD12ABDA95A6}" destId="{E7657550-0E78-4CA7-9DD8-5E3E16813007}" srcOrd="0" destOrd="0" parTransId="{0783A0A0-AC2D-452E-B765-B7397C860CC7}" sibTransId="{A7717D61-9D62-43C8-B9FD-400FB70E7646}"/>
    <dgm:cxn modelId="{ED743173-48A1-4E34-BD23-2704874683B2}" type="presOf" srcId="{7C88C0A7-0C4A-494B-8A2B-1145CCFA6950}" destId="{CD19DD72-83E5-4A63-8854-A63530D6DDB3}" srcOrd="1" destOrd="0" presId="urn:microsoft.com/office/officeart/2005/8/layout/hierarchy2"/>
    <dgm:cxn modelId="{BA867010-BB27-4E05-9746-01EC6060ECB7}" type="presOf" srcId="{7C88C0A7-0C4A-494B-8A2B-1145CCFA6950}" destId="{F6CCB932-7BF1-4932-BB0E-FD558D029EFD}" srcOrd="0" destOrd="0" presId="urn:microsoft.com/office/officeart/2005/8/layout/hierarchy2"/>
    <dgm:cxn modelId="{DD203126-7865-4142-A1F8-E27BB3ACC829}" type="presOf" srcId="{CFF2A202-B408-4086-A700-6FE1C47F59C7}" destId="{C786EC32-9C0D-4678-8192-4F007FBED4B0}" srcOrd="0" destOrd="0" presId="urn:microsoft.com/office/officeart/2005/8/layout/hierarchy2"/>
    <dgm:cxn modelId="{9C4EF9BE-89D3-4C7E-AAA2-2ADB755DFFD4}" srcId="{7EFF3E26-2846-40A6-97C2-ABF2B9DB4BD7}" destId="{197A90D4-5410-49C1-9CA1-F16FD064BE41}" srcOrd="0" destOrd="0" parTransId="{7C88C0A7-0C4A-494B-8A2B-1145CCFA6950}" sibTransId="{DFA0E573-84EA-40CC-8F0F-4FEA265BECED}"/>
    <dgm:cxn modelId="{591B5558-4611-4536-942E-52EA7CD4F419}" type="presOf" srcId="{BDFE474C-843F-4204-8CC7-E4CB2BFEC768}" destId="{91C62F12-AD1D-429E-BE66-214C1DA39927}" srcOrd="1" destOrd="0" presId="urn:microsoft.com/office/officeart/2005/8/layout/hierarchy2"/>
    <dgm:cxn modelId="{BCA853E7-0A8C-40A7-AD7E-C73945F8F753}" type="presOf" srcId="{7EFF3E26-2846-40A6-97C2-ABF2B9DB4BD7}" destId="{D95F5A83-EFFC-4946-9455-BFF4F07EB76D}" srcOrd="0" destOrd="0" presId="urn:microsoft.com/office/officeart/2005/8/layout/hierarchy2"/>
    <dgm:cxn modelId="{F0CE5004-38AD-4823-81A4-1A560A7EDBEA}" type="presOf" srcId="{AC368D7C-BA7F-4F9E-ACC3-66DE893AEAAC}" destId="{619CA46C-DC11-48CF-B8AE-98F30965FBDA}" srcOrd="1" destOrd="0" presId="urn:microsoft.com/office/officeart/2005/8/layout/hierarchy2"/>
    <dgm:cxn modelId="{DB29F208-E74E-4B24-BDEE-9C85F2705B2D}" type="presOf" srcId="{AD50A1E7-5DA1-4DB6-96AF-6FA5573BADB3}" destId="{62B53FB4-F46E-4E94-9FE0-65444FD2E85E}" srcOrd="1" destOrd="0" presId="urn:microsoft.com/office/officeart/2005/8/layout/hierarchy2"/>
    <dgm:cxn modelId="{78EB470F-E525-4CD5-907E-4C78D01CED17}" srcId="{CFF2A202-B408-4086-A700-6FE1C47F59C7}" destId="{1367F0C2-EB92-4B1C-AEB9-96B17C2BDDBB}" srcOrd="1" destOrd="0" parTransId="{BDFE474C-843F-4204-8CC7-E4CB2BFEC768}" sibTransId="{58A2632B-4A77-463B-9D24-3E0D068E6E0D}"/>
    <dgm:cxn modelId="{B12ADDA3-1056-4314-8AB3-C5420D795A1D}" type="presOf" srcId="{A1C588B6-7C0D-49E8-892C-DDB21FA15F87}" destId="{D2DC52CD-7BDF-4231-AC23-4EC7A0505B16}" srcOrd="1" destOrd="0" presId="urn:microsoft.com/office/officeart/2005/8/layout/hierarchy2"/>
    <dgm:cxn modelId="{E2CCD1D8-ADFB-4428-BC3D-7BA65F0794CE}" type="presOf" srcId="{B99BFFE7-6DB8-4EF4-BC71-E3733342BFBB}" destId="{63AE8D13-D504-43A6-A64A-240A0505A35B}" srcOrd="1" destOrd="0" presId="urn:microsoft.com/office/officeart/2005/8/layout/hierarchy2"/>
    <dgm:cxn modelId="{5FEBBC95-BCB2-4279-9F0E-A36EABB6DF03}" type="presOf" srcId="{151D372A-A8D8-4576-B7D7-27021A492927}" destId="{1DEBA1F2-90E5-4F64-8616-66860BBFDAA1}" srcOrd="1" destOrd="0" presId="urn:microsoft.com/office/officeart/2005/8/layout/hierarchy2"/>
    <dgm:cxn modelId="{ACB36D16-9BF0-4D6C-A657-E9AB83A2061E}" type="presOf" srcId="{A8360CB1-38BE-4EC4-816D-4F7D1DE5A8A1}" destId="{C58A6FE6-C3D6-437D-9D54-7FD2043123E2}" srcOrd="0" destOrd="0" presId="urn:microsoft.com/office/officeart/2005/8/layout/hierarchy2"/>
    <dgm:cxn modelId="{34545D9A-A978-406B-BC84-81DBFD02467A}" type="presOf" srcId="{AC368D7C-BA7F-4F9E-ACC3-66DE893AEAAC}" destId="{7931F5D1-9513-4D1F-991F-E533962FA304}" srcOrd="0" destOrd="0" presId="urn:microsoft.com/office/officeart/2005/8/layout/hierarchy2"/>
    <dgm:cxn modelId="{0F3B2304-EDC8-4799-A068-9A97292AFDF4}" type="presOf" srcId="{AF844B63-B2FB-48B0-B55E-8D2FE0C24018}" destId="{35C8F824-EF2A-45E8-B608-7B52076DE5A9}" srcOrd="1" destOrd="0" presId="urn:microsoft.com/office/officeart/2005/8/layout/hierarchy2"/>
    <dgm:cxn modelId="{231A144C-476F-4117-9403-DC2237BE5E1A}" type="presOf" srcId="{0783A0A0-AC2D-452E-B765-B7397C860CC7}" destId="{B5F8527A-72B1-45D8-9CDB-A68456DB2330}" srcOrd="0" destOrd="0" presId="urn:microsoft.com/office/officeart/2005/8/layout/hierarchy2"/>
    <dgm:cxn modelId="{F82E96D6-0ACE-4B33-A7CB-8BB5CAC6CE95}" type="presOf" srcId="{9F73648A-0480-45EF-A4FC-8C712968F6E5}" destId="{2EE7E3DC-1222-441E-B0B7-C40BD907F10D}" srcOrd="0" destOrd="0" presId="urn:microsoft.com/office/officeart/2005/8/layout/hierarchy2"/>
    <dgm:cxn modelId="{81C8F6C3-D471-4BCB-9E9B-B50642D00D45}" type="presOf" srcId="{3F97E181-8B39-4BC4-B658-B3B27A08DBA5}" destId="{F813360B-BA2D-427E-A838-1B7E8E3F06A6}" srcOrd="0" destOrd="0" presId="urn:microsoft.com/office/officeart/2005/8/layout/hierarchy2"/>
    <dgm:cxn modelId="{E2937505-4427-40AB-9157-D577359AEBB4}" type="presOf" srcId="{151D372A-A8D8-4576-B7D7-27021A492927}" destId="{92F8876E-8410-41C7-9BA4-FEA6A32ED4F1}" srcOrd="0" destOrd="0" presId="urn:microsoft.com/office/officeart/2005/8/layout/hierarchy2"/>
    <dgm:cxn modelId="{2BF61596-93D9-4930-921C-029CDE7EDB19}" type="presOf" srcId="{4D941F41-872C-4D10-9530-1FEF8B2B1ED1}" destId="{2B70CCF4-3B8C-4BEC-BDC7-AD66D796EF72}" srcOrd="0" destOrd="0" presId="urn:microsoft.com/office/officeart/2005/8/layout/hierarchy2"/>
    <dgm:cxn modelId="{F549AFCD-542E-4BC4-B258-169C80FE22DF}" srcId="{F4B58B6D-31CD-4FAB-B982-4113EF167296}" destId="{4D941F41-872C-4D10-9530-1FEF8B2B1ED1}" srcOrd="0" destOrd="0" parTransId="{C234AD4A-0AB1-435F-8030-E38BE2237772}" sibTransId="{78CDAC1F-8DDA-4321-A316-FBD26615599E}"/>
    <dgm:cxn modelId="{C662E6C4-426B-4BC5-84C0-47ED110F1401}" type="presOf" srcId="{AFEEBAE6-3471-448D-B85D-3C3D8961F666}" destId="{B8362CA1-824F-4325-9DF8-6324640A1A52}" srcOrd="0" destOrd="0" presId="urn:microsoft.com/office/officeart/2005/8/layout/hierarchy2"/>
    <dgm:cxn modelId="{9E0581FE-74B5-46D3-97C8-1028BC026E96}" srcId="{B059022C-BA6B-41E5-B8A3-0AFBEEE224EB}" destId="{78340F01-200B-4366-BD3D-56596D431D96}" srcOrd="2" destOrd="0" parTransId="{AFEEBAE6-3471-448D-B85D-3C3D8961F666}" sibTransId="{B5FDDE19-6BDE-4C2E-B20D-89B1988B78DC}"/>
    <dgm:cxn modelId="{F09BFCDB-DA24-40CD-8418-E55EC0DB9ABA}" type="presOf" srcId="{AF844B63-B2FB-48B0-B55E-8D2FE0C24018}" destId="{F1D7EA6D-C771-4DB3-95C6-E4B2DB7F0C1A}" srcOrd="0" destOrd="0" presId="urn:microsoft.com/office/officeart/2005/8/layout/hierarchy2"/>
    <dgm:cxn modelId="{724C3E1B-5922-452A-8C0E-E0D3289D6E22}" type="presOf" srcId="{0783A0A0-AC2D-452E-B765-B7397C860CC7}" destId="{28A36FF9-A7F3-4402-857C-913768261E28}" srcOrd="1" destOrd="0" presId="urn:microsoft.com/office/officeart/2005/8/layout/hierarchy2"/>
    <dgm:cxn modelId="{3427C7E0-4D42-4BB8-ACF2-DFFD9B8EFD75}" type="presOf" srcId="{AFEEBAE6-3471-448D-B85D-3C3D8961F666}" destId="{4E94D851-436E-42E9-80CA-E6AF54BAA006}" srcOrd="1" destOrd="0" presId="urn:microsoft.com/office/officeart/2005/8/layout/hierarchy2"/>
    <dgm:cxn modelId="{2D3A99F6-8C5F-4F2F-B26F-D802AB498400}" type="presOf" srcId="{DAABB926-DAB1-4AB5-9D51-88F5B9FDC8DE}" destId="{8B553837-E19F-43FD-9F2B-9C39AE121DAE}" srcOrd="1" destOrd="0" presId="urn:microsoft.com/office/officeart/2005/8/layout/hierarchy2"/>
    <dgm:cxn modelId="{D5D31326-B3CC-4F11-BC12-494A7B0757AD}" srcId="{1367F0C2-EB92-4B1C-AEB9-96B17C2BDDBB}" destId="{362EB34A-3ADF-463A-8F28-ECCD0EBE1F3A}" srcOrd="2" destOrd="0" parTransId="{786A5BD8-EF24-439E-927E-943D6F733A2E}" sibTransId="{C87FC886-FD01-4355-8619-500A35ED1A42}"/>
    <dgm:cxn modelId="{AB4AFB3D-E515-486D-9682-A4807EB75885}" srcId="{B059022C-BA6B-41E5-B8A3-0AFBEEE224EB}" destId="{392CF48F-7B1A-41D0-B084-9EC686E9F1CA}" srcOrd="0" destOrd="0" parTransId="{AF844B63-B2FB-48B0-B55E-8D2FE0C24018}" sibTransId="{BB29921D-FA0C-4385-B01D-DAFD0BE028F6}"/>
    <dgm:cxn modelId="{2DDB5A33-1001-4897-92F7-FD484D5FA4B1}" type="presOf" srcId="{3F97E181-8B39-4BC4-B658-B3B27A08DBA5}" destId="{5A19534A-F34D-4ED2-85ED-46AC2F872D32}" srcOrd="1" destOrd="0" presId="urn:microsoft.com/office/officeart/2005/8/layout/hierarchy2"/>
    <dgm:cxn modelId="{FCCF9B92-03CA-47C2-9EE3-3024267E4AF1}" srcId="{1367F0C2-EB92-4B1C-AEB9-96B17C2BDDBB}" destId="{AD4F5BF3-B4A7-41E6-B052-0642ECE1F7B0}" srcOrd="1" destOrd="0" parTransId="{B99BFFE7-6DB8-4EF4-BC71-E3733342BFBB}" sibTransId="{45718EFF-D008-43D4-98D1-5CB98F52CB09}"/>
    <dgm:cxn modelId="{7B1B6A85-69EA-4284-8D35-82D3CA1DA517}" type="presOf" srcId="{1367F0C2-EB92-4B1C-AEB9-96B17C2BDDBB}" destId="{05E2E665-4CE7-43F5-9CD3-D19F8D51B514}" srcOrd="0" destOrd="0" presId="urn:microsoft.com/office/officeart/2005/8/layout/hierarchy2"/>
    <dgm:cxn modelId="{3EECBEC2-F2A6-4194-9540-7028357574DC}" type="presOf" srcId="{A3F626D8-14A0-4E38-8980-31B2D732C77C}" destId="{73742CC3-80D5-4EF8-87A0-5A339211C7C7}" srcOrd="0" destOrd="0" presId="urn:microsoft.com/office/officeart/2005/8/layout/hierarchy2"/>
    <dgm:cxn modelId="{6BB42F8F-2C39-4EC4-80FD-D6B5F2335E36}" type="presOf" srcId="{9F73648A-0480-45EF-A4FC-8C712968F6E5}" destId="{43D1AE82-BB2F-449B-9539-C138949DAC24}" srcOrd="1" destOrd="0" presId="urn:microsoft.com/office/officeart/2005/8/layout/hierarchy2"/>
    <dgm:cxn modelId="{1C6819F6-84B8-469E-9B7D-82FB58BE7C6D}" type="presOf" srcId="{C234AD4A-0AB1-435F-8030-E38BE2237772}" destId="{50BEC96A-D33B-4FBF-BE50-70F68911BF17}" srcOrd="1" destOrd="0" presId="urn:microsoft.com/office/officeart/2005/8/layout/hierarchy2"/>
    <dgm:cxn modelId="{E7028541-FFBF-418C-B5EA-094ACA00220D}" type="presOf" srcId="{8B1F1F41-E514-4265-AD8C-58E3AD136E40}" destId="{706071D4-B92C-4879-A3FF-56F14511F1A1}" srcOrd="0" destOrd="0" presId="urn:microsoft.com/office/officeart/2005/8/layout/hierarchy2"/>
    <dgm:cxn modelId="{9FDA9A50-E23F-44E8-8078-C0AE094B3AEA}" type="presOf" srcId="{786A5BD8-EF24-439E-927E-943D6F733A2E}" destId="{C76F8025-CBDD-4D8C-822F-2D82FF953E36}" srcOrd="0" destOrd="0" presId="urn:microsoft.com/office/officeart/2005/8/layout/hierarchy2"/>
    <dgm:cxn modelId="{9E8CB105-BCE2-4EBD-B5D3-76652E61CC32}" type="presOf" srcId="{5A956C35-2CDA-4AB0-8F04-4322ACBED28A}" destId="{D38B0F85-AEB6-4960-826A-68A4AC0AAB2E}" srcOrd="0" destOrd="0" presId="urn:microsoft.com/office/officeart/2005/8/layout/hierarchy2"/>
    <dgm:cxn modelId="{50EA02AD-EAD2-4B47-8F72-09685BBA45F6}" type="presOf" srcId="{4858A6B4-89F9-4CF8-83A3-FB714EC70FBC}" destId="{8ED1E5B4-6EA1-48C9-900A-761EBC7A3593}" srcOrd="0" destOrd="0" presId="urn:microsoft.com/office/officeart/2005/8/layout/hierarchy2"/>
    <dgm:cxn modelId="{5D758ED8-61AE-4CD3-B40E-B4773C1A1A7D}" type="presParOf" srcId="{73742CC3-80D5-4EF8-87A0-5A339211C7C7}" destId="{90E03DC0-5A02-448C-B720-8164C50765D7}" srcOrd="0" destOrd="0" presId="urn:microsoft.com/office/officeart/2005/8/layout/hierarchy2"/>
    <dgm:cxn modelId="{C69EF6C1-BC2B-4DE0-871B-020DEBFA7316}" type="presParOf" srcId="{90E03DC0-5A02-448C-B720-8164C50765D7}" destId="{C786EC32-9C0D-4678-8192-4F007FBED4B0}" srcOrd="0" destOrd="0" presId="urn:microsoft.com/office/officeart/2005/8/layout/hierarchy2"/>
    <dgm:cxn modelId="{875AE89F-C0D8-48DB-A12B-FC3E7FCD7105}" type="presParOf" srcId="{90E03DC0-5A02-448C-B720-8164C50765D7}" destId="{FB846F94-7D5B-4AF2-B225-FC93DB8C4B12}" srcOrd="1" destOrd="0" presId="urn:microsoft.com/office/officeart/2005/8/layout/hierarchy2"/>
    <dgm:cxn modelId="{F38AF6C1-95A3-42C8-8D8E-41D3BD3E21EF}" type="presParOf" srcId="{FB846F94-7D5B-4AF2-B225-FC93DB8C4B12}" destId="{7E7EE38F-44B9-422F-A58D-4F3BC3501AAF}" srcOrd="0" destOrd="0" presId="urn:microsoft.com/office/officeart/2005/8/layout/hierarchy2"/>
    <dgm:cxn modelId="{28CFA8AC-ED7E-4587-809C-0050C9D43A51}" type="presParOf" srcId="{7E7EE38F-44B9-422F-A58D-4F3BC3501AAF}" destId="{D6DD1F9F-5CD6-4A54-9A81-6C1DF256C004}" srcOrd="0" destOrd="0" presId="urn:microsoft.com/office/officeart/2005/8/layout/hierarchy2"/>
    <dgm:cxn modelId="{9C1A5B5A-DAE8-44E0-873D-DCB73B5032D3}" type="presParOf" srcId="{FB846F94-7D5B-4AF2-B225-FC93DB8C4B12}" destId="{53125058-2974-4517-A918-AD406C4C73F4}" srcOrd="1" destOrd="0" presId="urn:microsoft.com/office/officeart/2005/8/layout/hierarchy2"/>
    <dgm:cxn modelId="{DBE72FBB-C233-4584-BB22-111015AE9496}" type="presParOf" srcId="{53125058-2974-4517-A918-AD406C4C73F4}" destId="{2FF6E3CC-B10C-48C9-B7A8-FF56D1985777}" srcOrd="0" destOrd="0" presId="urn:microsoft.com/office/officeart/2005/8/layout/hierarchy2"/>
    <dgm:cxn modelId="{791C42DA-80E1-4B79-96F1-DE3CDE184C54}" type="presParOf" srcId="{53125058-2974-4517-A918-AD406C4C73F4}" destId="{3BF306AA-CF55-48FC-A97A-236DBF5CA54C}" srcOrd="1" destOrd="0" presId="urn:microsoft.com/office/officeart/2005/8/layout/hierarchy2"/>
    <dgm:cxn modelId="{8BB3C79F-845E-473F-9F19-E07A4EA5124C}" type="presParOf" srcId="{3BF306AA-CF55-48FC-A97A-236DBF5CA54C}" destId="{F1D7EA6D-C771-4DB3-95C6-E4B2DB7F0C1A}" srcOrd="0" destOrd="0" presId="urn:microsoft.com/office/officeart/2005/8/layout/hierarchy2"/>
    <dgm:cxn modelId="{6262F8A8-924E-4F79-9B34-102101971CAA}" type="presParOf" srcId="{F1D7EA6D-C771-4DB3-95C6-E4B2DB7F0C1A}" destId="{35C8F824-EF2A-45E8-B608-7B52076DE5A9}" srcOrd="0" destOrd="0" presId="urn:microsoft.com/office/officeart/2005/8/layout/hierarchy2"/>
    <dgm:cxn modelId="{0EE01EDA-2A7D-4B55-A1CA-97310F3100AD}" type="presParOf" srcId="{3BF306AA-CF55-48FC-A97A-236DBF5CA54C}" destId="{8EE821B3-F96E-4FA1-A6AA-9A8DECFB8F2E}" srcOrd="1" destOrd="0" presId="urn:microsoft.com/office/officeart/2005/8/layout/hierarchy2"/>
    <dgm:cxn modelId="{CEDB93A1-10A6-4612-A179-5E222D521AF5}" type="presParOf" srcId="{8EE821B3-F96E-4FA1-A6AA-9A8DECFB8F2E}" destId="{CE2EAA34-5AC6-4BB0-9223-EDC056F70F61}" srcOrd="0" destOrd="0" presId="urn:microsoft.com/office/officeart/2005/8/layout/hierarchy2"/>
    <dgm:cxn modelId="{1A2A7DBC-F7B2-45A0-AEB0-368EE2A9C971}" type="presParOf" srcId="{8EE821B3-F96E-4FA1-A6AA-9A8DECFB8F2E}" destId="{64796813-93A9-4D37-9D77-EC72515D41E1}" srcOrd="1" destOrd="0" presId="urn:microsoft.com/office/officeart/2005/8/layout/hierarchy2"/>
    <dgm:cxn modelId="{EEBBEECB-400E-4168-9D1F-441CA2C320D4}" type="presParOf" srcId="{64796813-93A9-4D37-9D77-EC72515D41E1}" destId="{38460A15-38F4-428C-9824-2658C4E8B6FF}" srcOrd="0" destOrd="0" presId="urn:microsoft.com/office/officeart/2005/8/layout/hierarchy2"/>
    <dgm:cxn modelId="{2C5D56A0-C152-40F1-A352-9870BD06A222}" type="presParOf" srcId="{38460A15-38F4-428C-9824-2658C4E8B6FF}" destId="{62B53FB4-F46E-4E94-9FE0-65444FD2E85E}" srcOrd="0" destOrd="0" presId="urn:microsoft.com/office/officeart/2005/8/layout/hierarchy2"/>
    <dgm:cxn modelId="{2647D5E7-C8D3-472C-AEF1-3FB49E0EE4A5}" type="presParOf" srcId="{64796813-93A9-4D37-9D77-EC72515D41E1}" destId="{5A3588DF-DD03-4FF5-A5CE-6FE45923EE01}" srcOrd="1" destOrd="0" presId="urn:microsoft.com/office/officeart/2005/8/layout/hierarchy2"/>
    <dgm:cxn modelId="{0785993E-81F0-4B69-9DCB-3EDC29694B53}" type="presParOf" srcId="{5A3588DF-DD03-4FF5-A5CE-6FE45923EE01}" destId="{8ED1E5B4-6EA1-48C9-900A-761EBC7A3593}" srcOrd="0" destOrd="0" presId="urn:microsoft.com/office/officeart/2005/8/layout/hierarchy2"/>
    <dgm:cxn modelId="{78F4B79D-933B-47FD-87D2-6DEFACC298C9}" type="presParOf" srcId="{5A3588DF-DD03-4FF5-A5CE-6FE45923EE01}" destId="{A1074DC9-8EB8-44C5-9DB1-75545654D452}" srcOrd="1" destOrd="0" presId="urn:microsoft.com/office/officeart/2005/8/layout/hierarchy2"/>
    <dgm:cxn modelId="{BEDF5289-D5B3-48E8-AB59-C77CD1A2FCD3}" type="presParOf" srcId="{3BF306AA-CF55-48FC-A97A-236DBF5CA54C}" destId="{2EE7E3DC-1222-441E-B0B7-C40BD907F10D}" srcOrd="2" destOrd="0" presId="urn:microsoft.com/office/officeart/2005/8/layout/hierarchy2"/>
    <dgm:cxn modelId="{2DBD8430-B297-41D0-A672-C95708759509}" type="presParOf" srcId="{2EE7E3DC-1222-441E-B0B7-C40BD907F10D}" destId="{43D1AE82-BB2F-449B-9539-C138949DAC24}" srcOrd="0" destOrd="0" presId="urn:microsoft.com/office/officeart/2005/8/layout/hierarchy2"/>
    <dgm:cxn modelId="{C80F5879-4777-497B-9501-6A3E01C15B15}" type="presParOf" srcId="{3BF306AA-CF55-48FC-A97A-236DBF5CA54C}" destId="{81564993-EEF3-4C83-BBDA-397FC8CA33BE}" srcOrd="3" destOrd="0" presId="urn:microsoft.com/office/officeart/2005/8/layout/hierarchy2"/>
    <dgm:cxn modelId="{976F2032-FE71-4276-B15B-E8B4FF57DB43}" type="presParOf" srcId="{81564993-EEF3-4C83-BBDA-397FC8CA33BE}" destId="{D95F5A83-EFFC-4946-9455-BFF4F07EB76D}" srcOrd="0" destOrd="0" presId="urn:microsoft.com/office/officeart/2005/8/layout/hierarchy2"/>
    <dgm:cxn modelId="{158FAE71-12FA-431A-A222-114BAC364CFC}" type="presParOf" srcId="{81564993-EEF3-4C83-BBDA-397FC8CA33BE}" destId="{0980BB48-BF5E-4106-A7E8-68273FFA3C8B}" srcOrd="1" destOrd="0" presId="urn:microsoft.com/office/officeart/2005/8/layout/hierarchy2"/>
    <dgm:cxn modelId="{CBBAD844-AE70-4834-AA5B-39631031D6FF}" type="presParOf" srcId="{0980BB48-BF5E-4106-A7E8-68273FFA3C8B}" destId="{F6CCB932-7BF1-4932-BB0E-FD558D029EFD}" srcOrd="0" destOrd="0" presId="urn:microsoft.com/office/officeart/2005/8/layout/hierarchy2"/>
    <dgm:cxn modelId="{56C6B5DA-F2ED-454D-AE4E-F33AB0FB7892}" type="presParOf" srcId="{F6CCB932-7BF1-4932-BB0E-FD558D029EFD}" destId="{CD19DD72-83E5-4A63-8854-A63530D6DDB3}" srcOrd="0" destOrd="0" presId="urn:microsoft.com/office/officeart/2005/8/layout/hierarchy2"/>
    <dgm:cxn modelId="{40248309-1AF1-41B5-A14D-ADF18617B4AA}" type="presParOf" srcId="{0980BB48-BF5E-4106-A7E8-68273FFA3C8B}" destId="{C76CF5D5-D891-4D2D-A640-4D01718FF136}" srcOrd="1" destOrd="0" presId="urn:microsoft.com/office/officeart/2005/8/layout/hierarchy2"/>
    <dgm:cxn modelId="{38B2E109-6AB9-46A0-B8DF-57D28FD4B599}" type="presParOf" srcId="{C76CF5D5-D891-4D2D-A640-4D01718FF136}" destId="{CE66B06F-A128-4343-A1FB-2D756ED8511F}" srcOrd="0" destOrd="0" presId="urn:microsoft.com/office/officeart/2005/8/layout/hierarchy2"/>
    <dgm:cxn modelId="{433DA03C-88EE-4615-9249-619ABE915FF2}" type="presParOf" srcId="{C76CF5D5-D891-4D2D-A640-4D01718FF136}" destId="{16456553-4701-46A6-A045-F9980E31D259}" srcOrd="1" destOrd="0" presId="urn:microsoft.com/office/officeart/2005/8/layout/hierarchy2"/>
    <dgm:cxn modelId="{1E67323B-FB4F-48D0-B324-6361873FB46D}" type="presParOf" srcId="{3BF306AA-CF55-48FC-A97A-236DBF5CA54C}" destId="{B8362CA1-824F-4325-9DF8-6324640A1A52}" srcOrd="4" destOrd="0" presId="urn:microsoft.com/office/officeart/2005/8/layout/hierarchy2"/>
    <dgm:cxn modelId="{7BF890BE-E380-4EEE-8FD5-BE7B4FA88878}" type="presParOf" srcId="{B8362CA1-824F-4325-9DF8-6324640A1A52}" destId="{4E94D851-436E-42E9-80CA-E6AF54BAA006}" srcOrd="0" destOrd="0" presId="urn:microsoft.com/office/officeart/2005/8/layout/hierarchy2"/>
    <dgm:cxn modelId="{50EB0E9C-5E7C-4EB7-ACA2-01737EFCFD08}" type="presParOf" srcId="{3BF306AA-CF55-48FC-A97A-236DBF5CA54C}" destId="{3969532D-0A93-451A-B13C-5F33C0AC1022}" srcOrd="5" destOrd="0" presId="urn:microsoft.com/office/officeart/2005/8/layout/hierarchy2"/>
    <dgm:cxn modelId="{B795440E-E83A-42C0-81AF-DA6695ECBBB2}" type="presParOf" srcId="{3969532D-0A93-451A-B13C-5F33C0AC1022}" destId="{6870E767-F03B-405A-B6D3-51119290D710}" srcOrd="0" destOrd="0" presId="urn:microsoft.com/office/officeart/2005/8/layout/hierarchy2"/>
    <dgm:cxn modelId="{237803D8-BAEC-4621-934E-9AED0C08C0A4}" type="presParOf" srcId="{3969532D-0A93-451A-B13C-5F33C0AC1022}" destId="{394A1C29-EF4A-4081-894E-8624DCAD2CD3}" srcOrd="1" destOrd="0" presId="urn:microsoft.com/office/officeart/2005/8/layout/hierarchy2"/>
    <dgm:cxn modelId="{F70DB177-850F-457A-9EF8-6ECA90FE1756}" type="presParOf" srcId="{394A1C29-EF4A-4081-894E-8624DCAD2CD3}" destId="{F813360B-BA2D-427E-A838-1B7E8E3F06A6}" srcOrd="0" destOrd="0" presId="urn:microsoft.com/office/officeart/2005/8/layout/hierarchy2"/>
    <dgm:cxn modelId="{07B3FDE9-A0CA-4D63-B7A8-90A5F19AD37B}" type="presParOf" srcId="{F813360B-BA2D-427E-A838-1B7E8E3F06A6}" destId="{5A19534A-F34D-4ED2-85ED-46AC2F872D32}" srcOrd="0" destOrd="0" presId="urn:microsoft.com/office/officeart/2005/8/layout/hierarchy2"/>
    <dgm:cxn modelId="{3A8CF5D2-AEDE-4CD8-8B30-FA623CFDC0D7}" type="presParOf" srcId="{394A1C29-EF4A-4081-894E-8624DCAD2CD3}" destId="{82393A86-1154-4DDD-B35B-18147F07417D}" srcOrd="1" destOrd="0" presId="urn:microsoft.com/office/officeart/2005/8/layout/hierarchy2"/>
    <dgm:cxn modelId="{9167B2D0-B335-404E-8437-ADA2D5F33122}" type="presParOf" srcId="{82393A86-1154-4DDD-B35B-18147F07417D}" destId="{706071D4-B92C-4879-A3FF-56F14511F1A1}" srcOrd="0" destOrd="0" presId="urn:microsoft.com/office/officeart/2005/8/layout/hierarchy2"/>
    <dgm:cxn modelId="{E2D754E4-8D31-422E-8FC6-1B37825CF4A8}" type="presParOf" srcId="{82393A86-1154-4DDD-B35B-18147F07417D}" destId="{81CE1B00-DBE2-4741-9014-C5B9791CB742}" srcOrd="1" destOrd="0" presId="urn:microsoft.com/office/officeart/2005/8/layout/hierarchy2"/>
    <dgm:cxn modelId="{45689C48-135A-4897-8054-248743F0FCA8}" type="presParOf" srcId="{FB846F94-7D5B-4AF2-B225-FC93DB8C4B12}" destId="{3D097924-A843-4034-8F0F-54E250447AF7}" srcOrd="2" destOrd="0" presId="urn:microsoft.com/office/officeart/2005/8/layout/hierarchy2"/>
    <dgm:cxn modelId="{DA48B83C-B550-42D8-A620-2EDF766BF620}" type="presParOf" srcId="{3D097924-A843-4034-8F0F-54E250447AF7}" destId="{91C62F12-AD1D-429E-BE66-214C1DA39927}" srcOrd="0" destOrd="0" presId="urn:microsoft.com/office/officeart/2005/8/layout/hierarchy2"/>
    <dgm:cxn modelId="{F9CEB029-1282-4D66-A7D1-D462812B6C31}" type="presParOf" srcId="{FB846F94-7D5B-4AF2-B225-FC93DB8C4B12}" destId="{D63EE502-2B97-4B4B-A7A8-C201D80CA0B6}" srcOrd="3" destOrd="0" presId="urn:microsoft.com/office/officeart/2005/8/layout/hierarchy2"/>
    <dgm:cxn modelId="{47ED6AB7-A95B-490A-B29E-1F41588E8206}" type="presParOf" srcId="{D63EE502-2B97-4B4B-A7A8-C201D80CA0B6}" destId="{05E2E665-4CE7-43F5-9CD3-D19F8D51B514}" srcOrd="0" destOrd="0" presId="urn:microsoft.com/office/officeart/2005/8/layout/hierarchy2"/>
    <dgm:cxn modelId="{7363069B-B0BF-4C03-8CAC-595E44985FDD}" type="presParOf" srcId="{D63EE502-2B97-4B4B-A7A8-C201D80CA0B6}" destId="{F4DC2953-BF27-426F-B797-01A06D0F62E9}" srcOrd="1" destOrd="0" presId="urn:microsoft.com/office/officeart/2005/8/layout/hierarchy2"/>
    <dgm:cxn modelId="{82CB4530-6B9A-447B-82F9-E9B472D9F1E5}" type="presParOf" srcId="{F4DC2953-BF27-426F-B797-01A06D0F62E9}" destId="{92F8876E-8410-41C7-9BA4-FEA6A32ED4F1}" srcOrd="0" destOrd="0" presId="urn:microsoft.com/office/officeart/2005/8/layout/hierarchy2"/>
    <dgm:cxn modelId="{4248ABAF-163D-4512-B7A9-78777359A4EB}" type="presParOf" srcId="{92F8876E-8410-41C7-9BA4-FEA6A32ED4F1}" destId="{1DEBA1F2-90E5-4F64-8616-66860BBFDAA1}" srcOrd="0" destOrd="0" presId="urn:microsoft.com/office/officeart/2005/8/layout/hierarchy2"/>
    <dgm:cxn modelId="{9FE73FF2-8CB7-4645-949B-25562C3B7FC0}" type="presParOf" srcId="{F4DC2953-BF27-426F-B797-01A06D0F62E9}" destId="{2390BE4D-3F71-45E6-BF86-02153B10848D}" srcOrd="1" destOrd="0" presId="urn:microsoft.com/office/officeart/2005/8/layout/hierarchy2"/>
    <dgm:cxn modelId="{E7E06320-D7A6-4183-847A-37E5A870AEE1}" type="presParOf" srcId="{2390BE4D-3F71-45E6-BF86-02153B10848D}" destId="{A06E0D8A-140B-4EB4-AF49-03476FDC808C}" srcOrd="0" destOrd="0" presId="urn:microsoft.com/office/officeart/2005/8/layout/hierarchy2"/>
    <dgm:cxn modelId="{32C31F8D-E258-4505-9A17-AD23FF12F9B0}" type="presParOf" srcId="{2390BE4D-3F71-45E6-BF86-02153B10848D}" destId="{70A17189-CA66-4E5A-89CC-E4D6D1B2F7A5}" srcOrd="1" destOrd="0" presId="urn:microsoft.com/office/officeart/2005/8/layout/hierarchy2"/>
    <dgm:cxn modelId="{6BF5D9E2-BD07-48B7-AFD7-25EAC172ACED}" type="presParOf" srcId="{70A17189-CA66-4E5A-89CC-E4D6D1B2F7A5}" destId="{B5F8527A-72B1-45D8-9CDB-A68456DB2330}" srcOrd="0" destOrd="0" presId="urn:microsoft.com/office/officeart/2005/8/layout/hierarchy2"/>
    <dgm:cxn modelId="{DAADEC66-2DDA-4651-AE4D-84E3DE59684C}" type="presParOf" srcId="{B5F8527A-72B1-45D8-9CDB-A68456DB2330}" destId="{28A36FF9-A7F3-4402-857C-913768261E28}" srcOrd="0" destOrd="0" presId="urn:microsoft.com/office/officeart/2005/8/layout/hierarchy2"/>
    <dgm:cxn modelId="{6BB4BC7A-DE1A-45B5-86FB-B5F25936BE07}" type="presParOf" srcId="{70A17189-CA66-4E5A-89CC-E4D6D1B2F7A5}" destId="{F967349A-3E77-4E43-A64C-080373F7EE39}" srcOrd="1" destOrd="0" presId="urn:microsoft.com/office/officeart/2005/8/layout/hierarchy2"/>
    <dgm:cxn modelId="{536486C2-9F5B-46E1-A05F-8BD0D87E74A7}" type="presParOf" srcId="{F967349A-3E77-4E43-A64C-080373F7EE39}" destId="{592A28D4-F14E-46DC-B3DD-85569E2D4818}" srcOrd="0" destOrd="0" presId="urn:microsoft.com/office/officeart/2005/8/layout/hierarchy2"/>
    <dgm:cxn modelId="{11AD16A4-4886-4B37-8FC2-BB5357B08707}" type="presParOf" srcId="{F967349A-3E77-4E43-A64C-080373F7EE39}" destId="{2EA3A44A-4734-4A7A-A609-FB58B40D5D76}" srcOrd="1" destOrd="0" presId="urn:microsoft.com/office/officeart/2005/8/layout/hierarchy2"/>
    <dgm:cxn modelId="{15C3A5A7-FC41-4905-8ED1-DFB4F1E5F25C}" type="presParOf" srcId="{F4DC2953-BF27-426F-B797-01A06D0F62E9}" destId="{11E58A78-09E4-4E0D-BF0B-8680426478A6}" srcOrd="2" destOrd="0" presId="urn:microsoft.com/office/officeart/2005/8/layout/hierarchy2"/>
    <dgm:cxn modelId="{E202BA54-B220-4DF9-A15D-CB9961B4516F}" type="presParOf" srcId="{11E58A78-09E4-4E0D-BF0B-8680426478A6}" destId="{63AE8D13-D504-43A6-A64A-240A0505A35B}" srcOrd="0" destOrd="0" presId="urn:microsoft.com/office/officeart/2005/8/layout/hierarchy2"/>
    <dgm:cxn modelId="{691E7C0F-E25E-4924-8E0E-D67DBFD51B91}" type="presParOf" srcId="{F4DC2953-BF27-426F-B797-01A06D0F62E9}" destId="{F2C3E531-DCCD-4BCC-B34A-76D520A263A9}" srcOrd="3" destOrd="0" presId="urn:microsoft.com/office/officeart/2005/8/layout/hierarchy2"/>
    <dgm:cxn modelId="{A03EFFAF-59B3-4E3C-977C-B2724A612111}" type="presParOf" srcId="{F2C3E531-DCCD-4BCC-B34A-76D520A263A9}" destId="{EB01DE2F-E4E8-4A4E-819D-47798D0262A4}" srcOrd="0" destOrd="0" presId="urn:microsoft.com/office/officeart/2005/8/layout/hierarchy2"/>
    <dgm:cxn modelId="{100C0181-E6BE-4035-9AB0-B04E0BD568E2}" type="presParOf" srcId="{F2C3E531-DCCD-4BCC-B34A-76D520A263A9}" destId="{29625C69-665B-4325-AD48-8B6A0A9258B1}" srcOrd="1" destOrd="0" presId="urn:microsoft.com/office/officeart/2005/8/layout/hierarchy2"/>
    <dgm:cxn modelId="{30E8E4E2-1F2F-4262-9690-92A56DE68B5A}" type="presParOf" srcId="{29625C69-665B-4325-AD48-8B6A0A9258B1}" destId="{D3AD3BBE-CE5C-46AB-A788-6A9F750C3274}" srcOrd="0" destOrd="0" presId="urn:microsoft.com/office/officeart/2005/8/layout/hierarchy2"/>
    <dgm:cxn modelId="{CDC49E1E-CF2E-48EA-ADE8-E9B24FB39851}" type="presParOf" srcId="{D3AD3BBE-CE5C-46AB-A788-6A9F750C3274}" destId="{8B553837-E19F-43FD-9F2B-9C39AE121DAE}" srcOrd="0" destOrd="0" presId="urn:microsoft.com/office/officeart/2005/8/layout/hierarchy2"/>
    <dgm:cxn modelId="{8742A952-19D7-4F30-B089-1863DCDE541B}" type="presParOf" srcId="{29625C69-665B-4325-AD48-8B6A0A9258B1}" destId="{6AA8F844-66B3-4CB8-AE32-07989940E487}" srcOrd="1" destOrd="0" presId="urn:microsoft.com/office/officeart/2005/8/layout/hierarchy2"/>
    <dgm:cxn modelId="{C797E007-0481-46EA-82C9-535D6CF4DD50}" type="presParOf" srcId="{6AA8F844-66B3-4CB8-AE32-07989940E487}" destId="{D38B0F85-AEB6-4960-826A-68A4AC0AAB2E}" srcOrd="0" destOrd="0" presId="urn:microsoft.com/office/officeart/2005/8/layout/hierarchy2"/>
    <dgm:cxn modelId="{B2553C66-B942-48DF-8C5C-AC5EEAFED12A}" type="presParOf" srcId="{6AA8F844-66B3-4CB8-AE32-07989940E487}" destId="{2F0B9627-5C4E-45E9-8DAF-9FB0AAE69E16}" srcOrd="1" destOrd="0" presId="urn:microsoft.com/office/officeart/2005/8/layout/hierarchy2"/>
    <dgm:cxn modelId="{E90240AE-7270-493C-B8D2-ED03C9063F4E}" type="presParOf" srcId="{F4DC2953-BF27-426F-B797-01A06D0F62E9}" destId="{C76F8025-CBDD-4D8C-822F-2D82FF953E36}" srcOrd="4" destOrd="0" presId="urn:microsoft.com/office/officeart/2005/8/layout/hierarchy2"/>
    <dgm:cxn modelId="{7B712948-BE3C-446B-8A95-C7E56CD9DDE7}" type="presParOf" srcId="{C76F8025-CBDD-4D8C-822F-2D82FF953E36}" destId="{F065E1C5-16E1-4836-B2D7-57A6BE187D6D}" srcOrd="0" destOrd="0" presId="urn:microsoft.com/office/officeart/2005/8/layout/hierarchy2"/>
    <dgm:cxn modelId="{BA7CEE8E-6AE7-4B18-A2AF-7F805EE3824E}" type="presParOf" srcId="{F4DC2953-BF27-426F-B797-01A06D0F62E9}" destId="{E694020A-A042-4840-BFA1-A22837A9245D}" srcOrd="5" destOrd="0" presId="urn:microsoft.com/office/officeart/2005/8/layout/hierarchy2"/>
    <dgm:cxn modelId="{060DA9FD-A501-4EDB-B59E-941F6C381C4D}" type="presParOf" srcId="{E694020A-A042-4840-BFA1-A22837A9245D}" destId="{2A2AB9CF-74F4-4C38-8161-E0B6AE041DAD}" srcOrd="0" destOrd="0" presId="urn:microsoft.com/office/officeart/2005/8/layout/hierarchy2"/>
    <dgm:cxn modelId="{A5F7B9A8-D33D-44F1-8DF5-0E52837F50A4}" type="presParOf" srcId="{E694020A-A042-4840-BFA1-A22837A9245D}" destId="{FE73C603-7B8F-4ED9-AE9F-82FD145D798D}" srcOrd="1" destOrd="0" presId="urn:microsoft.com/office/officeart/2005/8/layout/hierarchy2"/>
    <dgm:cxn modelId="{5FCC81E8-BE0D-4E37-96CE-A7433FB04400}" type="presParOf" srcId="{FE73C603-7B8F-4ED9-AE9F-82FD145D798D}" destId="{7931F5D1-9513-4D1F-991F-E533962FA304}" srcOrd="0" destOrd="0" presId="urn:microsoft.com/office/officeart/2005/8/layout/hierarchy2"/>
    <dgm:cxn modelId="{8A4C51C5-FF45-4CB1-A066-B477CE2C6E7D}" type="presParOf" srcId="{7931F5D1-9513-4D1F-991F-E533962FA304}" destId="{619CA46C-DC11-48CF-B8AE-98F30965FBDA}" srcOrd="0" destOrd="0" presId="urn:microsoft.com/office/officeart/2005/8/layout/hierarchy2"/>
    <dgm:cxn modelId="{88E7DDD6-1AA4-45C8-9621-42D44C00535C}" type="presParOf" srcId="{FE73C603-7B8F-4ED9-AE9F-82FD145D798D}" destId="{B8A981D2-524D-4A7A-BA46-570E88960EE0}" srcOrd="1" destOrd="0" presId="urn:microsoft.com/office/officeart/2005/8/layout/hierarchy2"/>
    <dgm:cxn modelId="{C21DFC63-98E5-46EC-A225-3017BF8D003D}" type="presParOf" srcId="{B8A981D2-524D-4A7A-BA46-570E88960EE0}" destId="{C58A6FE6-C3D6-437D-9D54-7FD2043123E2}" srcOrd="0" destOrd="0" presId="urn:microsoft.com/office/officeart/2005/8/layout/hierarchy2"/>
    <dgm:cxn modelId="{D0C547A4-2050-4E4B-B49E-F219D4C53955}" type="presParOf" srcId="{B8A981D2-524D-4A7A-BA46-570E88960EE0}" destId="{8837D1B9-3D73-4263-A5CE-B0DC1064CC61}" srcOrd="1" destOrd="0" presId="urn:microsoft.com/office/officeart/2005/8/layout/hierarchy2"/>
    <dgm:cxn modelId="{786EF44C-259E-4828-BC2B-07650A851601}" type="presParOf" srcId="{F4DC2953-BF27-426F-B797-01A06D0F62E9}" destId="{4FB02453-06B0-42A3-9915-EDD7FDA0DCD7}" srcOrd="6" destOrd="0" presId="urn:microsoft.com/office/officeart/2005/8/layout/hierarchy2"/>
    <dgm:cxn modelId="{3C94561D-2B78-4451-A5E2-17F40B6F9E0B}" type="presParOf" srcId="{4FB02453-06B0-42A3-9915-EDD7FDA0DCD7}" destId="{D2DC52CD-7BDF-4231-AC23-4EC7A0505B16}" srcOrd="0" destOrd="0" presId="urn:microsoft.com/office/officeart/2005/8/layout/hierarchy2"/>
    <dgm:cxn modelId="{023643B2-5488-4D83-A343-E4D59AEFFA23}" type="presParOf" srcId="{F4DC2953-BF27-426F-B797-01A06D0F62E9}" destId="{AAAA2D5C-7548-45F4-BA62-8ABB25A78777}" srcOrd="7" destOrd="0" presId="urn:microsoft.com/office/officeart/2005/8/layout/hierarchy2"/>
    <dgm:cxn modelId="{A008629C-7037-4819-AAAA-7E3EBBB7D14D}" type="presParOf" srcId="{AAAA2D5C-7548-45F4-BA62-8ABB25A78777}" destId="{6C5B7AE1-11D4-4EE4-97E0-6F3D9F921C71}" srcOrd="0" destOrd="0" presId="urn:microsoft.com/office/officeart/2005/8/layout/hierarchy2"/>
    <dgm:cxn modelId="{990F982A-34AF-4618-9499-14A56A8198CB}" type="presParOf" srcId="{AAAA2D5C-7548-45F4-BA62-8ABB25A78777}" destId="{82910485-A25E-4D1E-BBEE-1736510BECE9}" srcOrd="1" destOrd="0" presId="urn:microsoft.com/office/officeart/2005/8/layout/hierarchy2"/>
    <dgm:cxn modelId="{A6EBB5F6-7D7A-4C98-9AFF-8338CF700900}" type="presParOf" srcId="{82910485-A25E-4D1E-BBEE-1736510BECE9}" destId="{4195BC9C-A419-4ACF-B280-0AAA4BD0330A}" srcOrd="0" destOrd="0" presId="urn:microsoft.com/office/officeart/2005/8/layout/hierarchy2"/>
    <dgm:cxn modelId="{58C9B123-6D94-401F-B5E4-5DC31AA1F795}" type="presParOf" srcId="{4195BC9C-A419-4ACF-B280-0AAA4BD0330A}" destId="{50BEC96A-D33B-4FBF-BE50-70F68911BF17}" srcOrd="0" destOrd="0" presId="urn:microsoft.com/office/officeart/2005/8/layout/hierarchy2"/>
    <dgm:cxn modelId="{47A2D240-F670-4B06-BA95-D321087F0ADF}" type="presParOf" srcId="{82910485-A25E-4D1E-BBEE-1736510BECE9}" destId="{52635940-F637-4D46-939D-8DB3A57FC34D}" srcOrd="1" destOrd="0" presId="urn:microsoft.com/office/officeart/2005/8/layout/hierarchy2"/>
    <dgm:cxn modelId="{C0E295B0-CEC7-4237-B0B4-6D6EA175729F}" type="presParOf" srcId="{52635940-F637-4D46-939D-8DB3A57FC34D}" destId="{2B70CCF4-3B8C-4BEC-BDC7-AD66D796EF72}" srcOrd="0" destOrd="0" presId="urn:microsoft.com/office/officeart/2005/8/layout/hierarchy2"/>
    <dgm:cxn modelId="{39B7D9F6-C04B-41CF-A47D-3C5D2EAE995C}" type="presParOf" srcId="{52635940-F637-4D46-939D-8DB3A57FC34D}" destId="{0EC84DB2-6710-44FB-A349-AC63E41C10B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DE8543-9E7B-40A1-9C26-87DF88A9E754}"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s-CL"/>
        </a:p>
      </dgm:t>
    </dgm:pt>
    <dgm:pt modelId="{2DB44655-28F1-43C6-B0B3-9483811415EA}">
      <dgm:prSet phldrT="[Texto]"/>
      <dgm:spPr/>
      <dgm:t>
        <a:bodyPr/>
        <a:lstStyle/>
        <a:p>
          <a:r>
            <a:rPr lang="es-CL" dirty="0" smtClean="0"/>
            <a:t>Instalar el enfoque de género a través de una mesa de trabajo al interior de la institución </a:t>
          </a:r>
          <a:endParaRPr lang="es-CL" dirty="0"/>
        </a:p>
      </dgm:t>
    </dgm:pt>
    <dgm:pt modelId="{C6CB50F0-9E94-473D-9E0C-B2C8CDD406BA}" type="parTrans" cxnId="{10F0412D-6A07-4A02-99FC-F14140543B73}">
      <dgm:prSet/>
      <dgm:spPr/>
      <dgm:t>
        <a:bodyPr/>
        <a:lstStyle/>
        <a:p>
          <a:endParaRPr lang="es-ES"/>
        </a:p>
      </dgm:t>
    </dgm:pt>
    <dgm:pt modelId="{A00DE756-5CD0-4303-A469-2AA883866813}" type="sibTrans" cxnId="{10F0412D-6A07-4A02-99FC-F14140543B73}">
      <dgm:prSet/>
      <dgm:spPr/>
      <dgm:t>
        <a:bodyPr/>
        <a:lstStyle/>
        <a:p>
          <a:endParaRPr lang="es-ES"/>
        </a:p>
      </dgm:t>
    </dgm:pt>
    <dgm:pt modelId="{19F0D60B-8FF4-4DB3-BCF9-CF76CE7A4AE7}">
      <dgm:prSet phldrT="[Texto]"/>
      <dgm:spPr/>
      <dgm:t>
        <a:bodyPr/>
        <a:lstStyle/>
        <a:p>
          <a:r>
            <a:rPr lang="es-CL" dirty="0" smtClean="0"/>
            <a:t>Potenciar iniciativas de género al interior de las áreas, especialmente en las áreas técnicas.</a:t>
          </a:r>
          <a:endParaRPr lang="es-CL" dirty="0"/>
        </a:p>
      </dgm:t>
    </dgm:pt>
    <dgm:pt modelId="{9E76F777-DE9B-4A6C-86BE-6CDBB85E51A7}" type="parTrans" cxnId="{47D08A4C-9757-42AD-89FE-7DB4156F83E8}">
      <dgm:prSet/>
      <dgm:spPr/>
      <dgm:t>
        <a:bodyPr/>
        <a:lstStyle/>
        <a:p>
          <a:endParaRPr lang="es-ES"/>
        </a:p>
      </dgm:t>
    </dgm:pt>
    <dgm:pt modelId="{330D3C34-2827-4FE7-B25B-5356798080C8}" type="sibTrans" cxnId="{47D08A4C-9757-42AD-89FE-7DB4156F83E8}">
      <dgm:prSet/>
      <dgm:spPr/>
      <dgm:t>
        <a:bodyPr/>
        <a:lstStyle/>
        <a:p>
          <a:endParaRPr lang="es-ES"/>
        </a:p>
      </dgm:t>
    </dgm:pt>
    <dgm:pt modelId="{84648EFE-86A1-46B8-94D9-B0395B59E41C}">
      <dgm:prSet/>
      <dgm:spPr/>
      <dgm:t>
        <a:bodyPr/>
        <a:lstStyle/>
        <a:p>
          <a:r>
            <a:rPr lang="es-CL" dirty="0" smtClean="0"/>
            <a:t>Mantener vínculo con el Ministerio del Trabajo y Organismos Competentes sobre los avances en la materia de género a nivel institucional</a:t>
          </a:r>
          <a:endParaRPr lang="es-CL" dirty="0"/>
        </a:p>
      </dgm:t>
    </dgm:pt>
    <dgm:pt modelId="{59A1C2E7-3255-4211-B55C-8161957209FF}" type="parTrans" cxnId="{453BDFFE-91FE-420E-8819-51A91CED928E}">
      <dgm:prSet/>
      <dgm:spPr/>
      <dgm:t>
        <a:bodyPr/>
        <a:lstStyle/>
        <a:p>
          <a:endParaRPr lang="es-ES"/>
        </a:p>
      </dgm:t>
    </dgm:pt>
    <dgm:pt modelId="{9136D22B-67BF-4FB0-BA3F-8199483648F5}" type="sibTrans" cxnId="{453BDFFE-91FE-420E-8819-51A91CED928E}">
      <dgm:prSet/>
      <dgm:spPr/>
      <dgm:t>
        <a:bodyPr/>
        <a:lstStyle/>
        <a:p>
          <a:endParaRPr lang="es-ES"/>
        </a:p>
      </dgm:t>
    </dgm:pt>
    <dgm:pt modelId="{C4B52C91-0967-4E0B-8FB2-B2B7BD83EFCA}" type="pres">
      <dgm:prSet presAssocID="{98DE8543-9E7B-40A1-9C26-87DF88A9E754}" presName="Name0" presStyleCnt="0">
        <dgm:presLayoutVars>
          <dgm:chMax val="7"/>
          <dgm:chPref val="7"/>
          <dgm:dir/>
        </dgm:presLayoutVars>
      </dgm:prSet>
      <dgm:spPr/>
      <dgm:t>
        <a:bodyPr/>
        <a:lstStyle/>
        <a:p>
          <a:endParaRPr lang="es-ES"/>
        </a:p>
      </dgm:t>
    </dgm:pt>
    <dgm:pt modelId="{D7F30B78-85C3-4225-A84A-593DDF315E64}" type="pres">
      <dgm:prSet presAssocID="{98DE8543-9E7B-40A1-9C26-87DF88A9E754}" presName="Name1" presStyleCnt="0"/>
      <dgm:spPr/>
      <dgm:t>
        <a:bodyPr/>
        <a:lstStyle/>
        <a:p>
          <a:endParaRPr lang="es-ES"/>
        </a:p>
      </dgm:t>
    </dgm:pt>
    <dgm:pt modelId="{AA385318-865D-43E4-A54E-170B73646443}" type="pres">
      <dgm:prSet presAssocID="{98DE8543-9E7B-40A1-9C26-87DF88A9E754}" presName="cycle" presStyleCnt="0"/>
      <dgm:spPr/>
      <dgm:t>
        <a:bodyPr/>
        <a:lstStyle/>
        <a:p>
          <a:endParaRPr lang="es-ES"/>
        </a:p>
      </dgm:t>
    </dgm:pt>
    <dgm:pt modelId="{05671C6C-2120-46E0-A17F-D732C7EA816A}" type="pres">
      <dgm:prSet presAssocID="{98DE8543-9E7B-40A1-9C26-87DF88A9E754}" presName="srcNode" presStyleLbl="node1" presStyleIdx="0" presStyleCnt="3"/>
      <dgm:spPr/>
      <dgm:t>
        <a:bodyPr/>
        <a:lstStyle/>
        <a:p>
          <a:endParaRPr lang="es-ES"/>
        </a:p>
      </dgm:t>
    </dgm:pt>
    <dgm:pt modelId="{2C8A32C4-27A1-4FAE-9D4B-C5185B2F0A74}" type="pres">
      <dgm:prSet presAssocID="{98DE8543-9E7B-40A1-9C26-87DF88A9E754}" presName="conn" presStyleLbl="parChTrans1D2" presStyleIdx="0" presStyleCnt="1"/>
      <dgm:spPr/>
      <dgm:t>
        <a:bodyPr/>
        <a:lstStyle/>
        <a:p>
          <a:endParaRPr lang="es-ES"/>
        </a:p>
      </dgm:t>
    </dgm:pt>
    <dgm:pt modelId="{C2E4772A-0340-4155-8A72-3A8B5C54FEF9}" type="pres">
      <dgm:prSet presAssocID="{98DE8543-9E7B-40A1-9C26-87DF88A9E754}" presName="extraNode" presStyleLbl="node1" presStyleIdx="0" presStyleCnt="3"/>
      <dgm:spPr/>
      <dgm:t>
        <a:bodyPr/>
        <a:lstStyle/>
        <a:p>
          <a:endParaRPr lang="es-ES"/>
        </a:p>
      </dgm:t>
    </dgm:pt>
    <dgm:pt modelId="{45EFE385-4C9B-439C-8FDD-E1A81AF63BD2}" type="pres">
      <dgm:prSet presAssocID="{98DE8543-9E7B-40A1-9C26-87DF88A9E754}" presName="dstNode" presStyleLbl="node1" presStyleIdx="0" presStyleCnt="3"/>
      <dgm:spPr/>
      <dgm:t>
        <a:bodyPr/>
        <a:lstStyle/>
        <a:p>
          <a:endParaRPr lang="es-ES"/>
        </a:p>
      </dgm:t>
    </dgm:pt>
    <dgm:pt modelId="{7CBA0EDB-6FEE-49FB-B7DC-07EFB69EA8DB}" type="pres">
      <dgm:prSet presAssocID="{2DB44655-28F1-43C6-B0B3-9483811415EA}" presName="text_1" presStyleLbl="node1" presStyleIdx="0" presStyleCnt="3">
        <dgm:presLayoutVars>
          <dgm:bulletEnabled val="1"/>
        </dgm:presLayoutVars>
      </dgm:prSet>
      <dgm:spPr/>
      <dgm:t>
        <a:bodyPr/>
        <a:lstStyle/>
        <a:p>
          <a:endParaRPr lang="es-ES"/>
        </a:p>
      </dgm:t>
    </dgm:pt>
    <dgm:pt modelId="{FCBA17C9-F1DF-40B1-8576-9B1E13F6F95F}" type="pres">
      <dgm:prSet presAssocID="{2DB44655-28F1-43C6-B0B3-9483811415EA}" presName="accent_1" presStyleCnt="0"/>
      <dgm:spPr/>
    </dgm:pt>
    <dgm:pt modelId="{39192BD6-7F65-4E04-BC7A-5A8358B76814}" type="pres">
      <dgm:prSet presAssocID="{2DB44655-28F1-43C6-B0B3-9483811415EA}" presName="accentRepeatNode" presStyleLbl="solidFgAcc1" presStyleIdx="0" presStyleCnt="3"/>
      <dgm:spPr/>
    </dgm:pt>
    <dgm:pt modelId="{261FA95B-D06D-4F0D-8DEE-7C6A68E509D1}" type="pres">
      <dgm:prSet presAssocID="{19F0D60B-8FF4-4DB3-BCF9-CF76CE7A4AE7}" presName="text_2" presStyleLbl="node1" presStyleIdx="1" presStyleCnt="3">
        <dgm:presLayoutVars>
          <dgm:bulletEnabled val="1"/>
        </dgm:presLayoutVars>
      </dgm:prSet>
      <dgm:spPr/>
      <dgm:t>
        <a:bodyPr/>
        <a:lstStyle/>
        <a:p>
          <a:endParaRPr lang="es-ES"/>
        </a:p>
      </dgm:t>
    </dgm:pt>
    <dgm:pt modelId="{04EAB111-CC7E-4347-90F9-1259B1253019}" type="pres">
      <dgm:prSet presAssocID="{19F0D60B-8FF4-4DB3-BCF9-CF76CE7A4AE7}" presName="accent_2" presStyleCnt="0"/>
      <dgm:spPr/>
    </dgm:pt>
    <dgm:pt modelId="{DC6E9BB2-D0E6-4E2B-B5A2-B2A50C90EBBA}" type="pres">
      <dgm:prSet presAssocID="{19F0D60B-8FF4-4DB3-BCF9-CF76CE7A4AE7}" presName="accentRepeatNode" presStyleLbl="solidFgAcc1" presStyleIdx="1" presStyleCnt="3"/>
      <dgm:spPr/>
    </dgm:pt>
    <dgm:pt modelId="{AE704DBA-A8B3-4FFB-BEE6-0A4DBBE9CF51}" type="pres">
      <dgm:prSet presAssocID="{84648EFE-86A1-46B8-94D9-B0395B59E41C}" presName="text_3" presStyleLbl="node1" presStyleIdx="2" presStyleCnt="3">
        <dgm:presLayoutVars>
          <dgm:bulletEnabled val="1"/>
        </dgm:presLayoutVars>
      </dgm:prSet>
      <dgm:spPr/>
      <dgm:t>
        <a:bodyPr/>
        <a:lstStyle/>
        <a:p>
          <a:endParaRPr lang="es-ES"/>
        </a:p>
      </dgm:t>
    </dgm:pt>
    <dgm:pt modelId="{56271051-15FB-4C38-AF50-BF33994D7765}" type="pres">
      <dgm:prSet presAssocID="{84648EFE-86A1-46B8-94D9-B0395B59E41C}" presName="accent_3" presStyleCnt="0"/>
      <dgm:spPr/>
    </dgm:pt>
    <dgm:pt modelId="{DFF5220A-4C17-406C-A248-BE947EC5E2B9}" type="pres">
      <dgm:prSet presAssocID="{84648EFE-86A1-46B8-94D9-B0395B59E41C}" presName="accentRepeatNode" presStyleLbl="solidFgAcc1" presStyleIdx="2" presStyleCnt="3"/>
      <dgm:spPr/>
    </dgm:pt>
  </dgm:ptLst>
  <dgm:cxnLst>
    <dgm:cxn modelId="{11EA91B2-2D96-429D-88AB-54729C11D26A}" type="presOf" srcId="{A00DE756-5CD0-4303-A469-2AA883866813}" destId="{2C8A32C4-27A1-4FAE-9D4B-C5185B2F0A74}" srcOrd="0" destOrd="0" presId="urn:microsoft.com/office/officeart/2008/layout/VerticalCurvedList"/>
    <dgm:cxn modelId="{F41078F1-CB8B-49A6-A196-33B03D3DDD70}" type="presOf" srcId="{19F0D60B-8FF4-4DB3-BCF9-CF76CE7A4AE7}" destId="{261FA95B-D06D-4F0D-8DEE-7C6A68E509D1}" srcOrd="0" destOrd="0" presId="urn:microsoft.com/office/officeart/2008/layout/VerticalCurvedList"/>
    <dgm:cxn modelId="{453BDFFE-91FE-420E-8819-51A91CED928E}" srcId="{98DE8543-9E7B-40A1-9C26-87DF88A9E754}" destId="{84648EFE-86A1-46B8-94D9-B0395B59E41C}" srcOrd="2" destOrd="0" parTransId="{59A1C2E7-3255-4211-B55C-8161957209FF}" sibTransId="{9136D22B-67BF-4FB0-BA3F-8199483648F5}"/>
    <dgm:cxn modelId="{FE51114D-AE20-4704-BF01-B9B104FD7F75}" type="presOf" srcId="{84648EFE-86A1-46B8-94D9-B0395B59E41C}" destId="{AE704DBA-A8B3-4FFB-BEE6-0A4DBBE9CF51}" srcOrd="0" destOrd="0" presId="urn:microsoft.com/office/officeart/2008/layout/VerticalCurvedList"/>
    <dgm:cxn modelId="{10F0412D-6A07-4A02-99FC-F14140543B73}" srcId="{98DE8543-9E7B-40A1-9C26-87DF88A9E754}" destId="{2DB44655-28F1-43C6-B0B3-9483811415EA}" srcOrd="0" destOrd="0" parTransId="{C6CB50F0-9E94-473D-9E0C-B2C8CDD406BA}" sibTransId="{A00DE756-5CD0-4303-A469-2AA883866813}"/>
    <dgm:cxn modelId="{465CA876-970A-476C-B4DA-12C79F2D1CBE}" type="presOf" srcId="{2DB44655-28F1-43C6-B0B3-9483811415EA}" destId="{7CBA0EDB-6FEE-49FB-B7DC-07EFB69EA8DB}" srcOrd="0" destOrd="0" presId="urn:microsoft.com/office/officeart/2008/layout/VerticalCurvedList"/>
    <dgm:cxn modelId="{47D08A4C-9757-42AD-89FE-7DB4156F83E8}" srcId="{98DE8543-9E7B-40A1-9C26-87DF88A9E754}" destId="{19F0D60B-8FF4-4DB3-BCF9-CF76CE7A4AE7}" srcOrd="1" destOrd="0" parTransId="{9E76F777-DE9B-4A6C-86BE-6CDBB85E51A7}" sibTransId="{330D3C34-2827-4FE7-B25B-5356798080C8}"/>
    <dgm:cxn modelId="{501C0B43-DFD4-413A-B883-5D41E1C69BC7}" type="presOf" srcId="{98DE8543-9E7B-40A1-9C26-87DF88A9E754}" destId="{C4B52C91-0967-4E0B-8FB2-B2B7BD83EFCA}" srcOrd="0" destOrd="0" presId="urn:microsoft.com/office/officeart/2008/layout/VerticalCurvedList"/>
    <dgm:cxn modelId="{6CED1C6B-DA21-4ABB-883B-C6E2991820DD}" type="presParOf" srcId="{C4B52C91-0967-4E0B-8FB2-B2B7BD83EFCA}" destId="{D7F30B78-85C3-4225-A84A-593DDF315E64}" srcOrd="0" destOrd="0" presId="urn:microsoft.com/office/officeart/2008/layout/VerticalCurvedList"/>
    <dgm:cxn modelId="{A4CA70EB-CA21-4D8D-896B-EBD0EFAD3D3A}" type="presParOf" srcId="{D7F30B78-85C3-4225-A84A-593DDF315E64}" destId="{AA385318-865D-43E4-A54E-170B73646443}" srcOrd="0" destOrd="0" presId="urn:microsoft.com/office/officeart/2008/layout/VerticalCurvedList"/>
    <dgm:cxn modelId="{BF2AB850-C7E0-4B89-98A5-D7FF8021D348}" type="presParOf" srcId="{AA385318-865D-43E4-A54E-170B73646443}" destId="{05671C6C-2120-46E0-A17F-D732C7EA816A}" srcOrd="0" destOrd="0" presId="urn:microsoft.com/office/officeart/2008/layout/VerticalCurvedList"/>
    <dgm:cxn modelId="{A84551AF-C1EB-489B-82EB-E67732C5994C}" type="presParOf" srcId="{AA385318-865D-43E4-A54E-170B73646443}" destId="{2C8A32C4-27A1-4FAE-9D4B-C5185B2F0A74}" srcOrd="1" destOrd="0" presId="urn:microsoft.com/office/officeart/2008/layout/VerticalCurvedList"/>
    <dgm:cxn modelId="{24455A45-0008-4686-A731-DE682FD049E6}" type="presParOf" srcId="{AA385318-865D-43E4-A54E-170B73646443}" destId="{C2E4772A-0340-4155-8A72-3A8B5C54FEF9}" srcOrd="2" destOrd="0" presId="urn:microsoft.com/office/officeart/2008/layout/VerticalCurvedList"/>
    <dgm:cxn modelId="{22128F39-C763-446A-986C-0BF496FCF5CA}" type="presParOf" srcId="{AA385318-865D-43E4-A54E-170B73646443}" destId="{45EFE385-4C9B-439C-8FDD-E1A81AF63BD2}" srcOrd="3" destOrd="0" presId="urn:microsoft.com/office/officeart/2008/layout/VerticalCurvedList"/>
    <dgm:cxn modelId="{D10D0467-1BBD-441B-9E9F-DBFB2F2B5AE7}" type="presParOf" srcId="{D7F30B78-85C3-4225-A84A-593DDF315E64}" destId="{7CBA0EDB-6FEE-49FB-B7DC-07EFB69EA8DB}" srcOrd="1" destOrd="0" presId="urn:microsoft.com/office/officeart/2008/layout/VerticalCurvedList"/>
    <dgm:cxn modelId="{5B096624-FC8B-477D-A37F-D1544DA43FA2}" type="presParOf" srcId="{D7F30B78-85C3-4225-A84A-593DDF315E64}" destId="{FCBA17C9-F1DF-40B1-8576-9B1E13F6F95F}" srcOrd="2" destOrd="0" presId="urn:microsoft.com/office/officeart/2008/layout/VerticalCurvedList"/>
    <dgm:cxn modelId="{BA1E06F7-8B5B-4418-8FEF-5322EAEEEF27}" type="presParOf" srcId="{FCBA17C9-F1DF-40B1-8576-9B1E13F6F95F}" destId="{39192BD6-7F65-4E04-BC7A-5A8358B76814}" srcOrd="0" destOrd="0" presId="urn:microsoft.com/office/officeart/2008/layout/VerticalCurvedList"/>
    <dgm:cxn modelId="{32181F6B-6F19-45E8-8C5B-EF0C48F0FB42}" type="presParOf" srcId="{D7F30B78-85C3-4225-A84A-593DDF315E64}" destId="{261FA95B-D06D-4F0D-8DEE-7C6A68E509D1}" srcOrd="3" destOrd="0" presId="urn:microsoft.com/office/officeart/2008/layout/VerticalCurvedList"/>
    <dgm:cxn modelId="{BE9410E2-2B96-4A5A-8026-8AC1B10121AF}" type="presParOf" srcId="{D7F30B78-85C3-4225-A84A-593DDF315E64}" destId="{04EAB111-CC7E-4347-90F9-1259B1253019}" srcOrd="4" destOrd="0" presId="urn:microsoft.com/office/officeart/2008/layout/VerticalCurvedList"/>
    <dgm:cxn modelId="{5A713F71-1356-4F07-AB1E-F242C7D63D0D}" type="presParOf" srcId="{04EAB111-CC7E-4347-90F9-1259B1253019}" destId="{DC6E9BB2-D0E6-4E2B-B5A2-B2A50C90EBBA}" srcOrd="0" destOrd="0" presId="urn:microsoft.com/office/officeart/2008/layout/VerticalCurvedList"/>
    <dgm:cxn modelId="{6B6CDBE8-C95B-4093-AA44-01895ABFDA2F}" type="presParOf" srcId="{D7F30B78-85C3-4225-A84A-593DDF315E64}" destId="{AE704DBA-A8B3-4FFB-BEE6-0A4DBBE9CF51}" srcOrd="5" destOrd="0" presId="urn:microsoft.com/office/officeart/2008/layout/VerticalCurvedList"/>
    <dgm:cxn modelId="{7C073CAE-1A64-4A65-B799-C8DF3B89E390}" type="presParOf" srcId="{D7F30B78-85C3-4225-A84A-593DDF315E64}" destId="{56271051-15FB-4C38-AF50-BF33994D7765}" srcOrd="6" destOrd="0" presId="urn:microsoft.com/office/officeart/2008/layout/VerticalCurvedList"/>
    <dgm:cxn modelId="{D7EA1464-C8FB-48C0-88DF-DFBC1EF2F7A1}" type="presParOf" srcId="{56271051-15FB-4C38-AF50-BF33994D7765}" destId="{DFF5220A-4C17-406C-A248-BE947EC5E2B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2343DF-98B6-4583-82FD-6346C17B9DF5}" type="doc">
      <dgm:prSet loTypeId="urn:microsoft.com/office/officeart/2005/8/layout/bProcess3" loCatId="process" qsTypeId="urn:microsoft.com/office/officeart/2005/8/quickstyle/simple1" qsCatId="simple" csTypeId="urn:microsoft.com/office/officeart/2005/8/colors/colorful1" csCatId="colorful" phldr="1"/>
      <dgm:spPr/>
      <dgm:t>
        <a:bodyPr/>
        <a:lstStyle/>
        <a:p>
          <a:endParaRPr lang="es-CL"/>
        </a:p>
      </dgm:t>
    </dgm:pt>
    <dgm:pt modelId="{04865526-E5BB-4BEE-93C3-A19FD9798E2C}">
      <dgm:prSet phldrT="[Texto]" custT="1"/>
      <dgm:spPr/>
      <dgm:t>
        <a:bodyPr/>
        <a:lstStyle/>
        <a:p>
          <a:r>
            <a:rPr lang="es-CL" sz="1000" b="0" dirty="0" smtClean="0"/>
            <a:t>Nominar a Encargada de Género formalmente.</a:t>
          </a:r>
          <a:endParaRPr lang="es-CL" sz="1000" b="0" dirty="0"/>
        </a:p>
      </dgm:t>
    </dgm:pt>
    <dgm:pt modelId="{EB6891E5-BDDD-472B-BD54-FA90C1D76565}" type="parTrans" cxnId="{44FF9382-5511-4186-891A-F4A7C99E94AF}">
      <dgm:prSet/>
      <dgm:spPr/>
      <dgm:t>
        <a:bodyPr/>
        <a:lstStyle/>
        <a:p>
          <a:endParaRPr lang="es-CL" sz="1000" b="0"/>
        </a:p>
      </dgm:t>
    </dgm:pt>
    <dgm:pt modelId="{54FBE4A3-03AF-4FA5-B049-0F5BCCC84710}" type="sibTrans" cxnId="{44FF9382-5511-4186-891A-F4A7C99E94AF}">
      <dgm:prSet custT="1"/>
      <dgm:spPr/>
      <dgm:t>
        <a:bodyPr/>
        <a:lstStyle/>
        <a:p>
          <a:endParaRPr lang="es-CL" sz="1000" b="0"/>
        </a:p>
      </dgm:t>
    </dgm:pt>
    <dgm:pt modelId="{CC45AA4E-BF2D-4134-B3BB-C78E6B38BC68}">
      <dgm:prSet phldrT="[Texto]" custT="1"/>
      <dgm:spPr/>
      <dgm:t>
        <a:bodyPr/>
        <a:lstStyle/>
        <a:p>
          <a:r>
            <a:rPr lang="es-CL" sz="1000" b="0" dirty="0" smtClean="0"/>
            <a:t>Levantar información referidas a algunos indicadores en materias de género tanto a nivel de las diferentes instancias de participación tripartita como de los procesos de evaluación y certificación.</a:t>
          </a:r>
          <a:endParaRPr lang="es-CL" sz="1000" b="0" dirty="0"/>
        </a:p>
      </dgm:t>
    </dgm:pt>
    <dgm:pt modelId="{0770C0C4-BCA2-442D-9C8C-481CB8B7FC61}" type="parTrans" cxnId="{C1ADDD59-01C6-4875-AB49-CE87D9CF4912}">
      <dgm:prSet/>
      <dgm:spPr/>
      <dgm:t>
        <a:bodyPr/>
        <a:lstStyle/>
        <a:p>
          <a:endParaRPr lang="es-CL" sz="1000" b="0"/>
        </a:p>
      </dgm:t>
    </dgm:pt>
    <dgm:pt modelId="{FEAA69AB-F93E-4FA1-BFC7-F2DD1F42F1E1}" type="sibTrans" cxnId="{C1ADDD59-01C6-4875-AB49-CE87D9CF4912}">
      <dgm:prSet custT="1"/>
      <dgm:spPr/>
      <dgm:t>
        <a:bodyPr/>
        <a:lstStyle/>
        <a:p>
          <a:endParaRPr lang="es-CL" sz="1000" b="0"/>
        </a:p>
      </dgm:t>
    </dgm:pt>
    <dgm:pt modelId="{D92184E5-0283-42EE-B814-5A39D33303B2}">
      <dgm:prSet phldrT="[Texto]" custT="1"/>
      <dgm:spPr/>
      <dgm:t>
        <a:bodyPr/>
        <a:lstStyle/>
        <a:p>
          <a:r>
            <a:rPr lang="es-CL" sz="1000" b="0" dirty="0" smtClean="0"/>
            <a:t>Participar mensualmente en mesa ministerial de  género - MINTRAB.</a:t>
          </a:r>
          <a:endParaRPr lang="es-CL" sz="1000" b="0" dirty="0"/>
        </a:p>
      </dgm:t>
    </dgm:pt>
    <dgm:pt modelId="{24394991-8BB4-4FA0-AAB7-C098791ADB31}" type="parTrans" cxnId="{30AFD1F9-AA9A-40CB-A775-54EF3D73FCB3}">
      <dgm:prSet/>
      <dgm:spPr/>
      <dgm:t>
        <a:bodyPr/>
        <a:lstStyle/>
        <a:p>
          <a:endParaRPr lang="es-CL" sz="1000" b="0"/>
        </a:p>
      </dgm:t>
    </dgm:pt>
    <dgm:pt modelId="{11D8AB5D-7F05-4470-8D4C-EDE3830FAF1B}" type="sibTrans" cxnId="{30AFD1F9-AA9A-40CB-A775-54EF3D73FCB3}">
      <dgm:prSet custT="1"/>
      <dgm:spPr/>
      <dgm:t>
        <a:bodyPr/>
        <a:lstStyle/>
        <a:p>
          <a:endParaRPr lang="es-CL" sz="1000" b="0"/>
        </a:p>
      </dgm:t>
    </dgm:pt>
    <dgm:pt modelId="{668E67A8-2EFB-4C6A-8D54-25C9D7391BE4}">
      <dgm:prSet phldrT="[Texto]" custT="1"/>
      <dgm:spPr/>
      <dgm:t>
        <a:bodyPr/>
        <a:lstStyle/>
        <a:p>
          <a:r>
            <a:rPr lang="es-CL" sz="1000" b="0" dirty="0" smtClean="0"/>
            <a:t>Línea de acción  - Compromisos </a:t>
          </a:r>
          <a:r>
            <a:rPr lang="es-CL" sz="1000" b="0" dirty="0" err="1" smtClean="0"/>
            <a:t>Mintrab</a:t>
          </a:r>
          <a:r>
            <a:rPr lang="es-CL" sz="1000" b="0" dirty="0" smtClean="0"/>
            <a:t> </a:t>
          </a:r>
          <a:endParaRPr lang="es-CL" sz="1000" b="0" dirty="0"/>
        </a:p>
      </dgm:t>
    </dgm:pt>
    <dgm:pt modelId="{EC403BE0-2298-46F0-BE03-45375E062BF8}" type="parTrans" cxnId="{55AC313E-E973-450A-9518-7ADD17A5E361}">
      <dgm:prSet/>
      <dgm:spPr/>
      <dgm:t>
        <a:bodyPr/>
        <a:lstStyle/>
        <a:p>
          <a:endParaRPr lang="es-CL" sz="1000" b="0"/>
        </a:p>
      </dgm:t>
    </dgm:pt>
    <dgm:pt modelId="{FEC70C88-E024-4F7B-8086-2A48729A8CEE}" type="sibTrans" cxnId="{55AC313E-E973-450A-9518-7ADD17A5E361}">
      <dgm:prSet custT="1"/>
      <dgm:spPr/>
      <dgm:t>
        <a:bodyPr/>
        <a:lstStyle/>
        <a:p>
          <a:endParaRPr lang="es-CL" sz="1000" b="0"/>
        </a:p>
      </dgm:t>
    </dgm:pt>
    <dgm:pt modelId="{94BF06E5-E415-48D5-885F-091A4F753E22}">
      <dgm:prSet phldrT="[Texto]" custT="1"/>
      <dgm:spPr/>
      <dgm:t>
        <a:bodyPr/>
        <a:lstStyle/>
        <a:p>
          <a:r>
            <a:rPr lang="es-CL" sz="1000" b="0" dirty="0" smtClean="0"/>
            <a:t>Cuenta y reporte a la Dirección / Directorio de manera trimestral </a:t>
          </a:r>
          <a:endParaRPr lang="es-CL" sz="1000" b="0" dirty="0"/>
        </a:p>
      </dgm:t>
    </dgm:pt>
    <dgm:pt modelId="{67FBF85A-5759-42E8-938E-299931914D70}" type="parTrans" cxnId="{8DA1DE27-A41D-47C3-A580-C233280F5D3B}">
      <dgm:prSet/>
      <dgm:spPr/>
      <dgm:t>
        <a:bodyPr/>
        <a:lstStyle/>
        <a:p>
          <a:endParaRPr lang="es-CL" sz="1000" b="0"/>
        </a:p>
      </dgm:t>
    </dgm:pt>
    <dgm:pt modelId="{0EDDA443-154D-48DC-9CD3-2AF96B6B9565}" type="sibTrans" cxnId="{8DA1DE27-A41D-47C3-A580-C233280F5D3B}">
      <dgm:prSet/>
      <dgm:spPr/>
      <dgm:t>
        <a:bodyPr/>
        <a:lstStyle/>
        <a:p>
          <a:endParaRPr lang="es-CL" sz="1000" b="0"/>
        </a:p>
      </dgm:t>
    </dgm:pt>
    <dgm:pt modelId="{1B5897E7-37EE-41EC-9CBC-1BEAE2B8EDDB}">
      <dgm:prSet phldrT="[Texto]" custT="1"/>
      <dgm:spPr/>
      <dgm:t>
        <a:bodyPr/>
        <a:lstStyle/>
        <a:p>
          <a:r>
            <a:rPr lang="es-CL" sz="1000" b="0" dirty="0" smtClean="0"/>
            <a:t>Línea 2 - Acciones propias:</a:t>
          </a:r>
          <a:endParaRPr lang="es-CL" sz="1000" b="0" dirty="0"/>
        </a:p>
      </dgm:t>
    </dgm:pt>
    <dgm:pt modelId="{DDEF85CA-C3FA-4B69-B402-F2E44546BB2E}" type="sibTrans" cxnId="{E35E732D-1E93-499E-9DE7-26BC7C7BD2AF}">
      <dgm:prSet custT="1"/>
      <dgm:spPr/>
      <dgm:t>
        <a:bodyPr/>
        <a:lstStyle/>
        <a:p>
          <a:endParaRPr lang="es-CL" sz="1000" b="0"/>
        </a:p>
      </dgm:t>
    </dgm:pt>
    <dgm:pt modelId="{E499FCBB-044D-4047-8FC2-14F0DAE6E1CC}" type="parTrans" cxnId="{E35E732D-1E93-499E-9DE7-26BC7C7BD2AF}">
      <dgm:prSet/>
      <dgm:spPr/>
      <dgm:t>
        <a:bodyPr/>
        <a:lstStyle/>
        <a:p>
          <a:endParaRPr lang="es-CL" sz="1000" b="0"/>
        </a:p>
      </dgm:t>
    </dgm:pt>
    <dgm:pt modelId="{CB0F2005-4EA0-4816-8197-091DDE1A8E88}">
      <dgm:prSet phldrT="[Texto]" custT="1"/>
      <dgm:spPr/>
      <dgm:t>
        <a:bodyPr/>
        <a:lstStyle/>
        <a:p>
          <a:r>
            <a:rPr lang="es-CL" sz="1000" b="0" dirty="0" smtClean="0"/>
            <a:t>Presentar</a:t>
          </a:r>
          <a:r>
            <a:rPr lang="es-CL" sz="1000" b="0" baseline="0" dirty="0" smtClean="0"/>
            <a:t> a Dirección plan de trabajo 2019 que de cuenta de dos líneas de acción. </a:t>
          </a:r>
          <a:endParaRPr lang="es-CL" sz="1000" b="0" dirty="0"/>
        </a:p>
      </dgm:t>
    </dgm:pt>
    <dgm:pt modelId="{8EFE4E3D-4501-44D6-80E3-2A164089DA9F}" type="parTrans" cxnId="{2E7E53B7-C5C1-4B0D-997E-AB36E731BE13}">
      <dgm:prSet/>
      <dgm:spPr/>
      <dgm:t>
        <a:bodyPr/>
        <a:lstStyle/>
        <a:p>
          <a:endParaRPr lang="es-CL" sz="1000" b="0"/>
        </a:p>
      </dgm:t>
    </dgm:pt>
    <dgm:pt modelId="{9BEF5075-E8C2-4695-AF38-E9B7D21B716C}" type="sibTrans" cxnId="{2E7E53B7-C5C1-4B0D-997E-AB36E731BE13}">
      <dgm:prSet custT="1"/>
      <dgm:spPr/>
      <dgm:t>
        <a:bodyPr/>
        <a:lstStyle/>
        <a:p>
          <a:endParaRPr lang="es-CL" sz="1000" b="0"/>
        </a:p>
      </dgm:t>
    </dgm:pt>
    <dgm:pt modelId="{3C2512AB-02FA-469C-A3ED-7056B59A2F2D}">
      <dgm:prSet phldrT="[Texto]" custT="1"/>
      <dgm:spPr/>
      <dgm:t>
        <a:bodyPr/>
        <a:lstStyle/>
        <a:p>
          <a:r>
            <a:rPr lang="es-CL" sz="1000" b="0" dirty="0" smtClean="0"/>
            <a:t>Participación en seminarios / capacitaciones vinculadas a la temática.</a:t>
          </a:r>
          <a:endParaRPr lang="es-CL" sz="1000" b="0" dirty="0"/>
        </a:p>
      </dgm:t>
    </dgm:pt>
    <dgm:pt modelId="{DDA2F0C2-8F10-43DE-8990-8427DB6D7706}" type="parTrans" cxnId="{1CBF9E22-AB5A-4D04-8108-9BB79B44BC3E}">
      <dgm:prSet/>
      <dgm:spPr/>
      <dgm:t>
        <a:bodyPr/>
        <a:lstStyle/>
        <a:p>
          <a:endParaRPr lang="es-CL" sz="1000" b="0"/>
        </a:p>
      </dgm:t>
    </dgm:pt>
    <dgm:pt modelId="{FABA2DC8-AE9A-44B9-BA02-4FCC94F089FC}" type="sibTrans" cxnId="{1CBF9E22-AB5A-4D04-8108-9BB79B44BC3E}">
      <dgm:prSet custT="1"/>
      <dgm:spPr/>
      <dgm:t>
        <a:bodyPr/>
        <a:lstStyle/>
        <a:p>
          <a:endParaRPr lang="es-CL" sz="1000" b="0"/>
        </a:p>
      </dgm:t>
    </dgm:pt>
    <dgm:pt modelId="{EFC7E4ED-9B44-4604-9937-EA22844133BE}">
      <dgm:prSet phldrT="[Texto]" custT="1"/>
      <dgm:spPr/>
      <dgm:t>
        <a:bodyPr/>
        <a:lstStyle/>
        <a:p>
          <a:r>
            <a:rPr lang="es-CL" sz="1000" b="0" dirty="0" smtClean="0"/>
            <a:t>Elaboración de hoja de ruta para cada uno de los 5 (6)  compromisos asumidos que se relacionan con ChileValora (plazo 2019 - 2022).</a:t>
          </a:r>
          <a:endParaRPr lang="es-CL" sz="1000" b="0" dirty="0"/>
        </a:p>
      </dgm:t>
    </dgm:pt>
    <dgm:pt modelId="{A81211AE-078C-458E-8522-922E8100F5DC}" type="parTrans" cxnId="{9D5E308B-A9F4-4924-87D0-D465957780DF}">
      <dgm:prSet/>
      <dgm:spPr/>
      <dgm:t>
        <a:bodyPr/>
        <a:lstStyle/>
        <a:p>
          <a:endParaRPr lang="es-ES" sz="1000" b="0"/>
        </a:p>
      </dgm:t>
    </dgm:pt>
    <dgm:pt modelId="{8FB6A614-D424-4201-A77E-CE32C8565595}" type="sibTrans" cxnId="{9D5E308B-A9F4-4924-87D0-D465957780DF}">
      <dgm:prSet/>
      <dgm:spPr/>
      <dgm:t>
        <a:bodyPr/>
        <a:lstStyle/>
        <a:p>
          <a:endParaRPr lang="es-ES" sz="1000" b="0"/>
        </a:p>
      </dgm:t>
    </dgm:pt>
    <dgm:pt modelId="{5CC06B34-0F2C-4767-9E94-E6D905DC6CC3}">
      <dgm:prSet custT="1"/>
      <dgm:spPr/>
      <dgm:t>
        <a:bodyPr/>
        <a:lstStyle/>
        <a:p>
          <a:r>
            <a:rPr lang="es-CL" sz="1000" b="0" dirty="0" smtClean="0"/>
            <a:t>Elaborar módulos de Capacitación para el proceso de formación de los evaluadores con enfoque de género (segundo semestre 2019).</a:t>
          </a:r>
          <a:endParaRPr lang="es-CL" sz="1000" b="0" dirty="0"/>
        </a:p>
      </dgm:t>
    </dgm:pt>
    <dgm:pt modelId="{1197D58D-EF2C-44F3-91CA-A886CAB8D525}" type="parTrans" cxnId="{C322D82D-FE70-4925-A3C9-130E59D7D68B}">
      <dgm:prSet/>
      <dgm:spPr/>
      <dgm:t>
        <a:bodyPr/>
        <a:lstStyle/>
        <a:p>
          <a:endParaRPr lang="es-ES" sz="1000" b="0"/>
        </a:p>
      </dgm:t>
    </dgm:pt>
    <dgm:pt modelId="{79A31DD8-1048-4B0A-BA7C-3437A7E13B93}" type="sibTrans" cxnId="{C322D82D-FE70-4925-A3C9-130E59D7D68B}">
      <dgm:prSet/>
      <dgm:spPr/>
      <dgm:t>
        <a:bodyPr/>
        <a:lstStyle/>
        <a:p>
          <a:endParaRPr lang="es-ES" sz="1000" b="0"/>
        </a:p>
      </dgm:t>
    </dgm:pt>
    <dgm:pt modelId="{A59F9E0D-DE9A-4757-A57F-D574937F3DB8}">
      <dgm:prSet custT="1"/>
      <dgm:spPr/>
      <dgm:t>
        <a:bodyPr/>
        <a:lstStyle/>
        <a:p>
          <a:r>
            <a:rPr lang="es-CL" sz="1000" b="0" dirty="0" smtClean="0"/>
            <a:t>Elaborar un protocolo de trabajo con los OSCL para que el levantamiento  de perfiles y los productos asociados incluyan enfoque de género. (segundo semestre 2019 – 2022)</a:t>
          </a:r>
          <a:endParaRPr lang="es-CL" sz="1000" b="0" dirty="0"/>
        </a:p>
      </dgm:t>
    </dgm:pt>
    <dgm:pt modelId="{60AAA904-C2AC-49FF-96BC-86FAB9AA0FB4}" type="parTrans" cxnId="{C6CCF276-A08E-4B41-B4E9-C967AAA7110D}">
      <dgm:prSet/>
      <dgm:spPr/>
      <dgm:t>
        <a:bodyPr/>
        <a:lstStyle/>
        <a:p>
          <a:endParaRPr lang="es-ES" sz="1000" b="0"/>
        </a:p>
      </dgm:t>
    </dgm:pt>
    <dgm:pt modelId="{231A5F30-1B6B-4E60-ADC5-F9B4081971C9}" type="sibTrans" cxnId="{C6CCF276-A08E-4B41-B4E9-C967AAA7110D}">
      <dgm:prSet/>
      <dgm:spPr/>
      <dgm:t>
        <a:bodyPr/>
        <a:lstStyle/>
        <a:p>
          <a:endParaRPr lang="es-ES" sz="1000" b="0"/>
        </a:p>
      </dgm:t>
    </dgm:pt>
    <dgm:pt modelId="{38E971EE-6CF8-4186-95FD-5BAF0745800E}">
      <dgm:prSet custT="1"/>
      <dgm:spPr/>
      <dgm:t>
        <a:bodyPr/>
        <a:lstStyle/>
        <a:p>
          <a:r>
            <a:rPr lang="es-CL" sz="1000" b="0" dirty="0" smtClean="0"/>
            <a:t>Asistencia a entrega Informe GET (nov)</a:t>
          </a:r>
          <a:endParaRPr lang="es-CL" sz="1000" b="0" dirty="0"/>
        </a:p>
      </dgm:t>
    </dgm:pt>
    <dgm:pt modelId="{6B3FD546-2644-4E3C-9061-CAD3BDC43C16}" type="parTrans" cxnId="{D1B61F30-1694-4747-88D5-1441824A6785}">
      <dgm:prSet/>
      <dgm:spPr/>
      <dgm:t>
        <a:bodyPr/>
        <a:lstStyle/>
        <a:p>
          <a:endParaRPr lang="es-ES" sz="1000" b="0"/>
        </a:p>
      </dgm:t>
    </dgm:pt>
    <dgm:pt modelId="{C041B56E-D0E6-4E68-B1EE-F42432FDED36}" type="sibTrans" cxnId="{D1B61F30-1694-4747-88D5-1441824A6785}">
      <dgm:prSet/>
      <dgm:spPr/>
      <dgm:t>
        <a:bodyPr/>
        <a:lstStyle/>
        <a:p>
          <a:endParaRPr lang="es-ES" sz="1000" b="0"/>
        </a:p>
      </dgm:t>
    </dgm:pt>
    <dgm:pt modelId="{AE614176-52BA-430D-9D85-2236149D03DE}">
      <dgm:prSet custT="1"/>
      <dgm:spPr/>
      <dgm:t>
        <a:bodyPr/>
        <a:lstStyle/>
        <a:p>
          <a:r>
            <a:rPr lang="es-CL" sz="1000" b="0" dirty="0" smtClean="0"/>
            <a:t>Participación en Taller de </a:t>
          </a:r>
          <a:r>
            <a:rPr lang="es-CL" sz="1000" b="0" dirty="0" err="1" smtClean="0"/>
            <a:t>Transversalización</a:t>
          </a:r>
          <a:r>
            <a:rPr lang="es-CL" sz="1000" b="0" dirty="0" smtClean="0"/>
            <a:t> de instrumentos de gestión pública. (enero)</a:t>
          </a:r>
          <a:endParaRPr lang="es-CL" sz="1000" b="0" dirty="0"/>
        </a:p>
      </dgm:t>
    </dgm:pt>
    <dgm:pt modelId="{1474E832-E32D-44EB-A510-A1BC7F47EF40}" type="parTrans" cxnId="{E160A1E7-F1A1-4753-9E66-87DF79AD85C7}">
      <dgm:prSet/>
      <dgm:spPr/>
      <dgm:t>
        <a:bodyPr/>
        <a:lstStyle/>
        <a:p>
          <a:endParaRPr lang="es-ES" sz="1000" b="0"/>
        </a:p>
      </dgm:t>
    </dgm:pt>
    <dgm:pt modelId="{70060939-7F87-4FBF-BC9A-2651F30CB4EC}" type="sibTrans" cxnId="{E160A1E7-F1A1-4753-9E66-87DF79AD85C7}">
      <dgm:prSet/>
      <dgm:spPr/>
      <dgm:t>
        <a:bodyPr/>
        <a:lstStyle/>
        <a:p>
          <a:endParaRPr lang="es-ES" sz="1000" b="0"/>
        </a:p>
      </dgm:t>
    </dgm:pt>
    <dgm:pt modelId="{30B3E4C1-2ED9-48EB-B2D3-E5C20FB727E7}">
      <dgm:prSet custT="1"/>
      <dgm:spPr/>
      <dgm:t>
        <a:bodyPr/>
        <a:lstStyle/>
        <a:p>
          <a:r>
            <a:rPr lang="es-CL" sz="1000" b="0" dirty="0" smtClean="0"/>
            <a:t>Acciones para el 8 de marzo (2019) </a:t>
          </a:r>
          <a:endParaRPr lang="es-CL" sz="1000" b="0" dirty="0"/>
        </a:p>
      </dgm:t>
    </dgm:pt>
    <dgm:pt modelId="{08BE8557-6ED3-409C-B44F-AF41ED1B9751}" type="parTrans" cxnId="{A00A81C0-01F7-479B-96B6-D46FFF705FCB}">
      <dgm:prSet/>
      <dgm:spPr/>
      <dgm:t>
        <a:bodyPr/>
        <a:lstStyle/>
        <a:p>
          <a:endParaRPr lang="es-ES" sz="1000" b="0"/>
        </a:p>
      </dgm:t>
    </dgm:pt>
    <dgm:pt modelId="{F29C3279-CA88-4C02-8863-BBAA486A1AE9}" type="sibTrans" cxnId="{A00A81C0-01F7-479B-96B6-D46FFF705FCB}">
      <dgm:prSet/>
      <dgm:spPr/>
      <dgm:t>
        <a:bodyPr/>
        <a:lstStyle/>
        <a:p>
          <a:endParaRPr lang="es-ES" sz="1000" b="0"/>
        </a:p>
      </dgm:t>
    </dgm:pt>
    <dgm:pt modelId="{EB8F5496-2309-4E74-8709-38D9B2E645E9}">
      <dgm:prSet custT="1"/>
      <dgm:spPr/>
      <dgm:t>
        <a:bodyPr/>
        <a:lstStyle/>
        <a:p>
          <a:endParaRPr lang="es-CL" sz="1000" b="0" dirty="0"/>
        </a:p>
      </dgm:t>
    </dgm:pt>
    <dgm:pt modelId="{0144863A-9417-408A-98DB-743459C6DCF7}" type="parTrans" cxnId="{9A875AD9-D878-4E44-AAF4-D1CF4CFA1F2F}">
      <dgm:prSet/>
      <dgm:spPr/>
    </dgm:pt>
    <dgm:pt modelId="{226A6FA1-E845-4946-9D87-92DDED608E44}" type="sibTrans" cxnId="{9A875AD9-D878-4E44-AAF4-D1CF4CFA1F2F}">
      <dgm:prSet/>
      <dgm:spPr/>
    </dgm:pt>
    <dgm:pt modelId="{6240E4EC-34AD-4BC3-8B30-2186D5411886}" type="pres">
      <dgm:prSet presAssocID="{BC2343DF-98B6-4583-82FD-6346C17B9DF5}" presName="Name0" presStyleCnt="0">
        <dgm:presLayoutVars>
          <dgm:dir/>
          <dgm:resizeHandles val="exact"/>
        </dgm:presLayoutVars>
      </dgm:prSet>
      <dgm:spPr/>
      <dgm:t>
        <a:bodyPr/>
        <a:lstStyle/>
        <a:p>
          <a:endParaRPr lang="es-CL"/>
        </a:p>
      </dgm:t>
    </dgm:pt>
    <dgm:pt modelId="{8464E81E-2C69-4FDC-BF9E-E30FC8431B13}" type="pres">
      <dgm:prSet presAssocID="{04865526-E5BB-4BEE-93C3-A19FD9798E2C}" presName="node" presStyleLbl="node1" presStyleIdx="0" presStyleCnt="8">
        <dgm:presLayoutVars>
          <dgm:bulletEnabled val="1"/>
        </dgm:presLayoutVars>
      </dgm:prSet>
      <dgm:spPr/>
      <dgm:t>
        <a:bodyPr/>
        <a:lstStyle/>
        <a:p>
          <a:endParaRPr lang="es-CL"/>
        </a:p>
      </dgm:t>
    </dgm:pt>
    <dgm:pt modelId="{0C96FA78-F5FA-4B72-83B7-8B8ACD8145D6}" type="pres">
      <dgm:prSet presAssocID="{54FBE4A3-03AF-4FA5-B049-0F5BCCC84710}" presName="sibTrans" presStyleLbl="sibTrans1D1" presStyleIdx="0" presStyleCnt="7"/>
      <dgm:spPr/>
      <dgm:t>
        <a:bodyPr/>
        <a:lstStyle/>
        <a:p>
          <a:endParaRPr lang="es-CL"/>
        </a:p>
      </dgm:t>
    </dgm:pt>
    <dgm:pt modelId="{0E8EAA46-015E-4628-BF67-2C9C426CDE66}" type="pres">
      <dgm:prSet presAssocID="{54FBE4A3-03AF-4FA5-B049-0F5BCCC84710}" presName="connectorText" presStyleLbl="sibTrans1D1" presStyleIdx="0" presStyleCnt="7"/>
      <dgm:spPr/>
      <dgm:t>
        <a:bodyPr/>
        <a:lstStyle/>
        <a:p>
          <a:endParaRPr lang="es-CL"/>
        </a:p>
      </dgm:t>
    </dgm:pt>
    <dgm:pt modelId="{EA617D8E-6159-4FF1-91CF-DE61BA3C0A98}" type="pres">
      <dgm:prSet presAssocID="{D92184E5-0283-42EE-B814-5A39D33303B2}" presName="node" presStyleLbl="node1" presStyleIdx="1" presStyleCnt="8">
        <dgm:presLayoutVars>
          <dgm:bulletEnabled val="1"/>
        </dgm:presLayoutVars>
      </dgm:prSet>
      <dgm:spPr/>
      <dgm:t>
        <a:bodyPr/>
        <a:lstStyle/>
        <a:p>
          <a:endParaRPr lang="es-CL"/>
        </a:p>
      </dgm:t>
    </dgm:pt>
    <dgm:pt modelId="{7516627B-4F2C-4EA1-890E-C6381C798394}" type="pres">
      <dgm:prSet presAssocID="{11D8AB5D-7F05-4470-8D4C-EDE3830FAF1B}" presName="sibTrans" presStyleLbl="sibTrans1D1" presStyleIdx="1" presStyleCnt="7"/>
      <dgm:spPr/>
      <dgm:t>
        <a:bodyPr/>
        <a:lstStyle/>
        <a:p>
          <a:endParaRPr lang="es-CL"/>
        </a:p>
      </dgm:t>
    </dgm:pt>
    <dgm:pt modelId="{F4602389-A02A-40FA-8524-ACB752392912}" type="pres">
      <dgm:prSet presAssocID="{11D8AB5D-7F05-4470-8D4C-EDE3830FAF1B}" presName="connectorText" presStyleLbl="sibTrans1D1" presStyleIdx="1" presStyleCnt="7"/>
      <dgm:spPr/>
      <dgm:t>
        <a:bodyPr/>
        <a:lstStyle/>
        <a:p>
          <a:endParaRPr lang="es-CL"/>
        </a:p>
      </dgm:t>
    </dgm:pt>
    <dgm:pt modelId="{CF75E411-90AB-43FE-99CD-F6BE51DF15D2}" type="pres">
      <dgm:prSet presAssocID="{CC45AA4E-BF2D-4134-B3BB-C78E6B38BC68}" presName="node" presStyleLbl="node1" presStyleIdx="2" presStyleCnt="8">
        <dgm:presLayoutVars>
          <dgm:bulletEnabled val="1"/>
        </dgm:presLayoutVars>
      </dgm:prSet>
      <dgm:spPr/>
      <dgm:t>
        <a:bodyPr/>
        <a:lstStyle/>
        <a:p>
          <a:endParaRPr lang="es-CL"/>
        </a:p>
      </dgm:t>
    </dgm:pt>
    <dgm:pt modelId="{4226E0D9-EAB5-4BEA-B364-14D0363A2165}" type="pres">
      <dgm:prSet presAssocID="{FEAA69AB-F93E-4FA1-BFC7-F2DD1F42F1E1}" presName="sibTrans" presStyleLbl="sibTrans1D1" presStyleIdx="2" presStyleCnt="7"/>
      <dgm:spPr/>
      <dgm:t>
        <a:bodyPr/>
        <a:lstStyle/>
        <a:p>
          <a:endParaRPr lang="es-CL"/>
        </a:p>
      </dgm:t>
    </dgm:pt>
    <dgm:pt modelId="{5B9D6511-3C6C-42E2-B889-7A67BBDBC122}" type="pres">
      <dgm:prSet presAssocID="{FEAA69AB-F93E-4FA1-BFC7-F2DD1F42F1E1}" presName="connectorText" presStyleLbl="sibTrans1D1" presStyleIdx="2" presStyleCnt="7"/>
      <dgm:spPr/>
      <dgm:t>
        <a:bodyPr/>
        <a:lstStyle/>
        <a:p>
          <a:endParaRPr lang="es-CL"/>
        </a:p>
      </dgm:t>
    </dgm:pt>
    <dgm:pt modelId="{2998CE98-DCCE-4891-86E9-B29CFAE66483}" type="pres">
      <dgm:prSet presAssocID="{CB0F2005-4EA0-4816-8197-091DDE1A8E88}" presName="node" presStyleLbl="node1" presStyleIdx="3" presStyleCnt="8">
        <dgm:presLayoutVars>
          <dgm:bulletEnabled val="1"/>
        </dgm:presLayoutVars>
      </dgm:prSet>
      <dgm:spPr/>
      <dgm:t>
        <a:bodyPr/>
        <a:lstStyle/>
        <a:p>
          <a:endParaRPr lang="es-CL"/>
        </a:p>
      </dgm:t>
    </dgm:pt>
    <dgm:pt modelId="{B81606CF-4FF4-41F1-8D1E-A17F8FACCA0C}" type="pres">
      <dgm:prSet presAssocID="{9BEF5075-E8C2-4695-AF38-E9B7D21B716C}" presName="sibTrans" presStyleLbl="sibTrans1D1" presStyleIdx="3" presStyleCnt="7"/>
      <dgm:spPr/>
      <dgm:t>
        <a:bodyPr/>
        <a:lstStyle/>
        <a:p>
          <a:endParaRPr lang="es-CL"/>
        </a:p>
      </dgm:t>
    </dgm:pt>
    <dgm:pt modelId="{F7660158-D4E2-4375-BBE5-762A02BD2806}" type="pres">
      <dgm:prSet presAssocID="{9BEF5075-E8C2-4695-AF38-E9B7D21B716C}" presName="connectorText" presStyleLbl="sibTrans1D1" presStyleIdx="3" presStyleCnt="7"/>
      <dgm:spPr/>
      <dgm:t>
        <a:bodyPr/>
        <a:lstStyle/>
        <a:p>
          <a:endParaRPr lang="es-CL"/>
        </a:p>
      </dgm:t>
    </dgm:pt>
    <dgm:pt modelId="{3EC4B9A0-4692-4932-A710-BA55102A7344}" type="pres">
      <dgm:prSet presAssocID="{668E67A8-2EFB-4C6A-8D54-25C9D7391BE4}" presName="node" presStyleLbl="node1" presStyleIdx="4" presStyleCnt="8" custScaleX="98302" custScaleY="98325">
        <dgm:presLayoutVars>
          <dgm:bulletEnabled val="1"/>
        </dgm:presLayoutVars>
      </dgm:prSet>
      <dgm:spPr/>
      <dgm:t>
        <a:bodyPr/>
        <a:lstStyle/>
        <a:p>
          <a:endParaRPr lang="es-CL"/>
        </a:p>
      </dgm:t>
    </dgm:pt>
    <dgm:pt modelId="{C2EF0661-737C-46E8-A1BD-BCDB926F35AB}" type="pres">
      <dgm:prSet presAssocID="{FEC70C88-E024-4F7B-8086-2A48729A8CEE}" presName="sibTrans" presStyleLbl="sibTrans1D1" presStyleIdx="4" presStyleCnt="7"/>
      <dgm:spPr/>
      <dgm:t>
        <a:bodyPr/>
        <a:lstStyle/>
        <a:p>
          <a:endParaRPr lang="es-CL"/>
        </a:p>
      </dgm:t>
    </dgm:pt>
    <dgm:pt modelId="{00B2045E-0B08-44FE-A5BD-EF0AC94B5872}" type="pres">
      <dgm:prSet presAssocID="{FEC70C88-E024-4F7B-8086-2A48729A8CEE}" presName="connectorText" presStyleLbl="sibTrans1D1" presStyleIdx="4" presStyleCnt="7"/>
      <dgm:spPr/>
      <dgm:t>
        <a:bodyPr/>
        <a:lstStyle/>
        <a:p>
          <a:endParaRPr lang="es-CL"/>
        </a:p>
      </dgm:t>
    </dgm:pt>
    <dgm:pt modelId="{DAEA7499-48F7-4510-9945-85A3586B4D91}" type="pres">
      <dgm:prSet presAssocID="{1B5897E7-37EE-41EC-9CBC-1BEAE2B8EDDB}" presName="node" presStyleLbl="node1" presStyleIdx="5" presStyleCnt="8" custScaleX="131375" custScaleY="106937">
        <dgm:presLayoutVars>
          <dgm:bulletEnabled val="1"/>
        </dgm:presLayoutVars>
      </dgm:prSet>
      <dgm:spPr/>
      <dgm:t>
        <a:bodyPr/>
        <a:lstStyle/>
        <a:p>
          <a:endParaRPr lang="es-CL"/>
        </a:p>
      </dgm:t>
    </dgm:pt>
    <dgm:pt modelId="{85BAE200-37E7-42F6-A75A-B1A4AA65430C}" type="pres">
      <dgm:prSet presAssocID="{DDEF85CA-C3FA-4B69-B402-F2E44546BB2E}" presName="sibTrans" presStyleLbl="sibTrans1D1" presStyleIdx="5" presStyleCnt="7"/>
      <dgm:spPr/>
      <dgm:t>
        <a:bodyPr/>
        <a:lstStyle/>
        <a:p>
          <a:endParaRPr lang="es-CL"/>
        </a:p>
      </dgm:t>
    </dgm:pt>
    <dgm:pt modelId="{051ACBDA-914E-4666-911D-4522218B4C34}" type="pres">
      <dgm:prSet presAssocID="{DDEF85CA-C3FA-4B69-B402-F2E44546BB2E}" presName="connectorText" presStyleLbl="sibTrans1D1" presStyleIdx="5" presStyleCnt="7"/>
      <dgm:spPr/>
      <dgm:t>
        <a:bodyPr/>
        <a:lstStyle/>
        <a:p>
          <a:endParaRPr lang="es-CL"/>
        </a:p>
      </dgm:t>
    </dgm:pt>
    <dgm:pt modelId="{D51692D4-0C77-467A-8783-5996691F004A}" type="pres">
      <dgm:prSet presAssocID="{3C2512AB-02FA-469C-A3ED-7056B59A2F2D}" presName="node" presStyleLbl="node1" presStyleIdx="6" presStyleCnt="8">
        <dgm:presLayoutVars>
          <dgm:bulletEnabled val="1"/>
        </dgm:presLayoutVars>
      </dgm:prSet>
      <dgm:spPr/>
      <dgm:t>
        <a:bodyPr/>
        <a:lstStyle/>
        <a:p>
          <a:endParaRPr lang="es-CL"/>
        </a:p>
      </dgm:t>
    </dgm:pt>
    <dgm:pt modelId="{7A3233D1-8493-47FB-91F8-0D97D2A46AA6}" type="pres">
      <dgm:prSet presAssocID="{FABA2DC8-AE9A-44B9-BA02-4FCC94F089FC}" presName="sibTrans" presStyleLbl="sibTrans1D1" presStyleIdx="6" presStyleCnt="7"/>
      <dgm:spPr/>
      <dgm:t>
        <a:bodyPr/>
        <a:lstStyle/>
        <a:p>
          <a:endParaRPr lang="es-CL"/>
        </a:p>
      </dgm:t>
    </dgm:pt>
    <dgm:pt modelId="{D2F6B9E4-CFA2-4901-ABEF-6C70E818BDFF}" type="pres">
      <dgm:prSet presAssocID="{FABA2DC8-AE9A-44B9-BA02-4FCC94F089FC}" presName="connectorText" presStyleLbl="sibTrans1D1" presStyleIdx="6" presStyleCnt="7"/>
      <dgm:spPr/>
      <dgm:t>
        <a:bodyPr/>
        <a:lstStyle/>
        <a:p>
          <a:endParaRPr lang="es-CL"/>
        </a:p>
      </dgm:t>
    </dgm:pt>
    <dgm:pt modelId="{25A2204D-C6D9-4776-8A82-A99A9EE27523}" type="pres">
      <dgm:prSet presAssocID="{94BF06E5-E415-48D5-885F-091A4F753E22}" presName="node" presStyleLbl="node1" presStyleIdx="7" presStyleCnt="8">
        <dgm:presLayoutVars>
          <dgm:bulletEnabled val="1"/>
        </dgm:presLayoutVars>
      </dgm:prSet>
      <dgm:spPr/>
      <dgm:t>
        <a:bodyPr/>
        <a:lstStyle/>
        <a:p>
          <a:endParaRPr lang="es-CL"/>
        </a:p>
      </dgm:t>
    </dgm:pt>
  </dgm:ptLst>
  <dgm:cxnLst>
    <dgm:cxn modelId="{EC5D6BBD-1019-4BF1-9A68-63B89C0A6EBE}" type="presOf" srcId="{94BF06E5-E415-48D5-885F-091A4F753E22}" destId="{25A2204D-C6D9-4776-8A82-A99A9EE27523}" srcOrd="0" destOrd="0" presId="urn:microsoft.com/office/officeart/2005/8/layout/bProcess3"/>
    <dgm:cxn modelId="{D1B61F30-1694-4747-88D5-1441824A6785}" srcId="{3C2512AB-02FA-469C-A3ED-7056B59A2F2D}" destId="{38E971EE-6CF8-4186-95FD-5BAF0745800E}" srcOrd="0" destOrd="0" parTransId="{6B3FD546-2644-4E3C-9061-CAD3BDC43C16}" sibTransId="{C041B56E-D0E6-4E68-B1EE-F42432FDED36}"/>
    <dgm:cxn modelId="{C1ADDD59-01C6-4875-AB49-CE87D9CF4912}" srcId="{BC2343DF-98B6-4583-82FD-6346C17B9DF5}" destId="{CC45AA4E-BF2D-4134-B3BB-C78E6B38BC68}" srcOrd="2" destOrd="0" parTransId="{0770C0C4-BCA2-442D-9C8C-481CB8B7FC61}" sibTransId="{FEAA69AB-F93E-4FA1-BFC7-F2DD1F42F1E1}"/>
    <dgm:cxn modelId="{06B6A5FD-A743-47EB-A3A0-DC18C79EDB70}" type="presOf" srcId="{AE614176-52BA-430D-9D85-2236149D03DE}" destId="{D51692D4-0C77-467A-8783-5996691F004A}" srcOrd="0" destOrd="2" presId="urn:microsoft.com/office/officeart/2005/8/layout/bProcess3"/>
    <dgm:cxn modelId="{EC9ED7C5-AE4D-4235-872B-700AD3234A77}" type="presOf" srcId="{11D8AB5D-7F05-4470-8D4C-EDE3830FAF1B}" destId="{7516627B-4F2C-4EA1-890E-C6381C798394}" srcOrd="0" destOrd="0" presId="urn:microsoft.com/office/officeart/2005/8/layout/bProcess3"/>
    <dgm:cxn modelId="{A00A81C0-01F7-479B-96B6-D46FFF705FCB}" srcId="{1B5897E7-37EE-41EC-9CBC-1BEAE2B8EDDB}" destId="{30B3E4C1-2ED9-48EB-B2D3-E5C20FB727E7}" srcOrd="2" destOrd="0" parTransId="{08BE8557-6ED3-409C-B44F-AF41ED1B9751}" sibTransId="{F29C3279-CA88-4C02-8863-BBAA486A1AE9}"/>
    <dgm:cxn modelId="{74A38502-1321-4F6D-8ED7-0BEBA1152683}" type="presOf" srcId="{A59F9E0D-DE9A-4757-A57F-D574937F3DB8}" destId="{DAEA7499-48F7-4510-9945-85A3586B4D91}" srcOrd="0" destOrd="2" presId="urn:microsoft.com/office/officeart/2005/8/layout/bProcess3"/>
    <dgm:cxn modelId="{30AFD1F9-AA9A-40CB-A775-54EF3D73FCB3}" srcId="{BC2343DF-98B6-4583-82FD-6346C17B9DF5}" destId="{D92184E5-0283-42EE-B814-5A39D33303B2}" srcOrd="1" destOrd="0" parTransId="{24394991-8BB4-4FA0-AAB7-C098791ADB31}" sibTransId="{11D8AB5D-7F05-4470-8D4C-EDE3830FAF1B}"/>
    <dgm:cxn modelId="{1A2099CA-F25B-4DF0-AF53-8E98B701AEFB}" type="presOf" srcId="{DDEF85CA-C3FA-4B69-B402-F2E44546BB2E}" destId="{051ACBDA-914E-4666-911D-4522218B4C34}" srcOrd="1" destOrd="0" presId="urn:microsoft.com/office/officeart/2005/8/layout/bProcess3"/>
    <dgm:cxn modelId="{C1B2F14D-BC36-4C9C-8F47-CD990B676D1E}" type="presOf" srcId="{54FBE4A3-03AF-4FA5-B049-0F5BCCC84710}" destId="{0E8EAA46-015E-4628-BF67-2C9C426CDE66}" srcOrd="1" destOrd="0" presId="urn:microsoft.com/office/officeart/2005/8/layout/bProcess3"/>
    <dgm:cxn modelId="{B633FA37-4C6A-460B-9D6F-F6E12B79D70E}" type="presOf" srcId="{FEAA69AB-F93E-4FA1-BFC7-F2DD1F42F1E1}" destId="{4226E0D9-EAB5-4BEA-B364-14D0363A2165}" srcOrd="0" destOrd="0" presId="urn:microsoft.com/office/officeart/2005/8/layout/bProcess3"/>
    <dgm:cxn modelId="{9A875AD9-D878-4E44-AAF4-D1CF4CFA1F2F}" srcId="{3C2512AB-02FA-469C-A3ED-7056B59A2F2D}" destId="{EB8F5496-2309-4E74-8709-38D9B2E645E9}" srcOrd="2" destOrd="0" parTransId="{0144863A-9417-408A-98DB-743459C6DCF7}" sibTransId="{226A6FA1-E845-4946-9D87-92DDED608E44}"/>
    <dgm:cxn modelId="{74C4F366-4A7F-414B-90BD-F3F533BE5DBE}" type="presOf" srcId="{FEAA69AB-F93E-4FA1-BFC7-F2DD1F42F1E1}" destId="{5B9D6511-3C6C-42E2-B889-7A67BBDBC122}" srcOrd="1" destOrd="0" presId="urn:microsoft.com/office/officeart/2005/8/layout/bProcess3"/>
    <dgm:cxn modelId="{DF049515-27F0-4A67-83B1-0D5B8080F4AA}" type="presOf" srcId="{FEC70C88-E024-4F7B-8086-2A48729A8CEE}" destId="{00B2045E-0B08-44FE-A5BD-EF0AC94B5872}" srcOrd="1" destOrd="0" presId="urn:microsoft.com/office/officeart/2005/8/layout/bProcess3"/>
    <dgm:cxn modelId="{A336B85B-D5F6-451F-9EE4-A5CAE6064DDF}" type="presOf" srcId="{668E67A8-2EFB-4C6A-8D54-25C9D7391BE4}" destId="{3EC4B9A0-4692-4932-A710-BA55102A7344}" srcOrd="0" destOrd="0" presId="urn:microsoft.com/office/officeart/2005/8/layout/bProcess3"/>
    <dgm:cxn modelId="{BBCCDE7D-7830-4AEA-9A10-F349C93DF239}" type="presOf" srcId="{FABA2DC8-AE9A-44B9-BA02-4FCC94F089FC}" destId="{7A3233D1-8493-47FB-91F8-0D97D2A46AA6}" srcOrd="0" destOrd="0" presId="urn:microsoft.com/office/officeart/2005/8/layout/bProcess3"/>
    <dgm:cxn modelId="{BEDB8755-B5DA-47B4-A683-AAE5102A3026}" type="presOf" srcId="{FABA2DC8-AE9A-44B9-BA02-4FCC94F089FC}" destId="{D2F6B9E4-CFA2-4901-ABEF-6C70E818BDFF}" srcOrd="1" destOrd="0" presId="urn:microsoft.com/office/officeart/2005/8/layout/bProcess3"/>
    <dgm:cxn modelId="{40BA9DD8-7624-43F7-B4E9-84808E67ACFE}" type="presOf" srcId="{30B3E4C1-2ED9-48EB-B2D3-E5C20FB727E7}" destId="{DAEA7499-48F7-4510-9945-85A3586B4D91}" srcOrd="0" destOrd="3" presId="urn:microsoft.com/office/officeart/2005/8/layout/bProcess3"/>
    <dgm:cxn modelId="{55AC313E-E973-450A-9518-7ADD17A5E361}" srcId="{BC2343DF-98B6-4583-82FD-6346C17B9DF5}" destId="{668E67A8-2EFB-4C6A-8D54-25C9D7391BE4}" srcOrd="4" destOrd="0" parTransId="{EC403BE0-2298-46F0-BE03-45375E062BF8}" sibTransId="{FEC70C88-E024-4F7B-8086-2A48729A8CEE}"/>
    <dgm:cxn modelId="{9D5E308B-A9F4-4924-87D0-D465957780DF}" srcId="{668E67A8-2EFB-4C6A-8D54-25C9D7391BE4}" destId="{EFC7E4ED-9B44-4604-9937-EA22844133BE}" srcOrd="0" destOrd="0" parTransId="{A81211AE-078C-458E-8522-922E8100F5DC}" sibTransId="{8FB6A614-D424-4201-A77E-CE32C8565595}"/>
    <dgm:cxn modelId="{3C35B34C-B416-4D1F-989A-C0C57619D2F9}" type="presOf" srcId="{1B5897E7-37EE-41EC-9CBC-1BEAE2B8EDDB}" destId="{DAEA7499-48F7-4510-9945-85A3586B4D91}" srcOrd="0" destOrd="0" presId="urn:microsoft.com/office/officeart/2005/8/layout/bProcess3"/>
    <dgm:cxn modelId="{2E7E53B7-C5C1-4B0D-997E-AB36E731BE13}" srcId="{BC2343DF-98B6-4583-82FD-6346C17B9DF5}" destId="{CB0F2005-4EA0-4816-8197-091DDE1A8E88}" srcOrd="3" destOrd="0" parTransId="{8EFE4E3D-4501-44D6-80E3-2A164089DA9F}" sibTransId="{9BEF5075-E8C2-4695-AF38-E9B7D21B716C}"/>
    <dgm:cxn modelId="{24226C51-F2A2-40F4-915F-B3F73F08C4FB}" type="presOf" srcId="{3C2512AB-02FA-469C-A3ED-7056B59A2F2D}" destId="{D51692D4-0C77-467A-8783-5996691F004A}" srcOrd="0" destOrd="0" presId="urn:microsoft.com/office/officeart/2005/8/layout/bProcess3"/>
    <dgm:cxn modelId="{4D70B590-6860-420B-91E7-6C315782E2A2}" type="presOf" srcId="{9BEF5075-E8C2-4695-AF38-E9B7D21B716C}" destId="{F7660158-D4E2-4375-BBE5-762A02BD2806}" srcOrd="1" destOrd="0" presId="urn:microsoft.com/office/officeart/2005/8/layout/bProcess3"/>
    <dgm:cxn modelId="{069F2659-562D-4CBD-8A1E-36B944A39CDC}" type="presOf" srcId="{D92184E5-0283-42EE-B814-5A39D33303B2}" destId="{EA617D8E-6159-4FF1-91CF-DE61BA3C0A98}" srcOrd="0" destOrd="0" presId="urn:microsoft.com/office/officeart/2005/8/layout/bProcess3"/>
    <dgm:cxn modelId="{E160A1E7-F1A1-4753-9E66-87DF79AD85C7}" srcId="{3C2512AB-02FA-469C-A3ED-7056B59A2F2D}" destId="{AE614176-52BA-430D-9D85-2236149D03DE}" srcOrd="1" destOrd="0" parTransId="{1474E832-E32D-44EB-A510-A1BC7F47EF40}" sibTransId="{70060939-7F87-4FBF-BC9A-2651F30CB4EC}"/>
    <dgm:cxn modelId="{E90C6299-11C2-4F58-88F7-345F7DA0F4EB}" type="presOf" srcId="{11D8AB5D-7F05-4470-8D4C-EDE3830FAF1B}" destId="{F4602389-A02A-40FA-8524-ACB752392912}" srcOrd="1" destOrd="0" presId="urn:microsoft.com/office/officeart/2005/8/layout/bProcess3"/>
    <dgm:cxn modelId="{1EB52410-1CB3-4872-B195-4177B279B680}" type="presOf" srcId="{5CC06B34-0F2C-4767-9E94-E6D905DC6CC3}" destId="{DAEA7499-48F7-4510-9945-85A3586B4D91}" srcOrd="0" destOrd="1" presId="urn:microsoft.com/office/officeart/2005/8/layout/bProcess3"/>
    <dgm:cxn modelId="{E35E732D-1E93-499E-9DE7-26BC7C7BD2AF}" srcId="{BC2343DF-98B6-4583-82FD-6346C17B9DF5}" destId="{1B5897E7-37EE-41EC-9CBC-1BEAE2B8EDDB}" srcOrd="5" destOrd="0" parTransId="{E499FCBB-044D-4047-8FC2-14F0DAE6E1CC}" sibTransId="{DDEF85CA-C3FA-4B69-B402-F2E44546BB2E}"/>
    <dgm:cxn modelId="{BDEDA92C-36DE-4ED1-86AE-D0886CC0D1D2}" type="presOf" srcId="{FEC70C88-E024-4F7B-8086-2A48729A8CEE}" destId="{C2EF0661-737C-46E8-A1BD-BCDB926F35AB}" srcOrd="0" destOrd="0" presId="urn:microsoft.com/office/officeart/2005/8/layout/bProcess3"/>
    <dgm:cxn modelId="{4C351C45-3DDA-44FD-AAAF-D28FD5CB40F5}" type="presOf" srcId="{04865526-E5BB-4BEE-93C3-A19FD9798E2C}" destId="{8464E81E-2C69-4FDC-BF9E-E30FC8431B13}" srcOrd="0" destOrd="0" presId="urn:microsoft.com/office/officeart/2005/8/layout/bProcess3"/>
    <dgm:cxn modelId="{C6CCF276-A08E-4B41-B4E9-C967AAA7110D}" srcId="{1B5897E7-37EE-41EC-9CBC-1BEAE2B8EDDB}" destId="{A59F9E0D-DE9A-4757-A57F-D574937F3DB8}" srcOrd="1" destOrd="0" parTransId="{60AAA904-C2AC-49FF-96BC-86FAB9AA0FB4}" sibTransId="{231A5F30-1B6B-4E60-ADC5-F9B4081971C9}"/>
    <dgm:cxn modelId="{1CBF9E22-AB5A-4D04-8108-9BB79B44BC3E}" srcId="{BC2343DF-98B6-4583-82FD-6346C17B9DF5}" destId="{3C2512AB-02FA-469C-A3ED-7056B59A2F2D}" srcOrd="6" destOrd="0" parTransId="{DDA2F0C2-8F10-43DE-8990-8427DB6D7706}" sibTransId="{FABA2DC8-AE9A-44B9-BA02-4FCC94F089FC}"/>
    <dgm:cxn modelId="{8DA1DE27-A41D-47C3-A580-C233280F5D3B}" srcId="{BC2343DF-98B6-4583-82FD-6346C17B9DF5}" destId="{94BF06E5-E415-48D5-885F-091A4F753E22}" srcOrd="7" destOrd="0" parTransId="{67FBF85A-5759-42E8-938E-299931914D70}" sibTransId="{0EDDA443-154D-48DC-9CD3-2AF96B6B9565}"/>
    <dgm:cxn modelId="{1B67AC71-74AC-4E8C-BD66-BE9A9BBFE15A}" type="presOf" srcId="{CC45AA4E-BF2D-4134-B3BB-C78E6B38BC68}" destId="{CF75E411-90AB-43FE-99CD-F6BE51DF15D2}" srcOrd="0" destOrd="0" presId="urn:microsoft.com/office/officeart/2005/8/layout/bProcess3"/>
    <dgm:cxn modelId="{4C545520-A9F6-4DAB-A245-376715A7C16C}" type="presOf" srcId="{9BEF5075-E8C2-4695-AF38-E9B7D21B716C}" destId="{B81606CF-4FF4-41F1-8D1E-A17F8FACCA0C}" srcOrd="0" destOrd="0" presId="urn:microsoft.com/office/officeart/2005/8/layout/bProcess3"/>
    <dgm:cxn modelId="{2BFB4E9E-4566-46B0-9233-C736FF1420C3}" type="presOf" srcId="{CB0F2005-4EA0-4816-8197-091DDE1A8E88}" destId="{2998CE98-DCCE-4891-86E9-B29CFAE66483}" srcOrd="0" destOrd="0" presId="urn:microsoft.com/office/officeart/2005/8/layout/bProcess3"/>
    <dgm:cxn modelId="{1415F0E4-7B8D-476D-BA6B-265CBF1CC628}" type="presOf" srcId="{EFC7E4ED-9B44-4604-9937-EA22844133BE}" destId="{3EC4B9A0-4692-4932-A710-BA55102A7344}" srcOrd="0" destOrd="1" presId="urn:microsoft.com/office/officeart/2005/8/layout/bProcess3"/>
    <dgm:cxn modelId="{FEF8958D-D921-4ACE-8FC9-6EA3E0951F34}" type="presOf" srcId="{DDEF85CA-C3FA-4B69-B402-F2E44546BB2E}" destId="{85BAE200-37E7-42F6-A75A-B1A4AA65430C}" srcOrd="0" destOrd="0" presId="urn:microsoft.com/office/officeart/2005/8/layout/bProcess3"/>
    <dgm:cxn modelId="{B44E0560-D585-46E1-A732-8BF35B56036A}" type="presOf" srcId="{BC2343DF-98B6-4583-82FD-6346C17B9DF5}" destId="{6240E4EC-34AD-4BC3-8B30-2186D5411886}" srcOrd="0" destOrd="0" presId="urn:microsoft.com/office/officeart/2005/8/layout/bProcess3"/>
    <dgm:cxn modelId="{44FF9382-5511-4186-891A-F4A7C99E94AF}" srcId="{BC2343DF-98B6-4583-82FD-6346C17B9DF5}" destId="{04865526-E5BB-4BEE-93C3-A19FD9798E2C}" srcOrd="0" destOrd="0" parTransId="{EB6891E5-BDDD-472B-BD54-FA90C1D76565}" sibTransId="{54FBE4A3-03AF-4FA5-B049-0F5BCCC84710}"/>
    <dgm:cxn modelId="{94568350-8EFC-4F1C-8D8B-D35F4739E383}" type="presOf" srcId="{38E971EE-6CF8-4186-95FD-5BAF0745800E}" destId="{D51692D4-0C77-467A-8783-5996691F004A}" srcOrd="0" destOrd="1" presId="urn:microsoft.com/office/officeart/2005/8/layout/bProcess3"/>
    <dgm:cxn modelId="{BBFB140E-EBE2-4D61-86F5-660C5D958570}" type="presOf" srcId="{54FBE4A3-03AF-4FA5-B049-0F5BCCC84710}" destId="{0C96FA78-F5FA-4B72-83B7-8B8ACD8145D6}" srcOrd="0" destOrd="0" presId="urn:microsoft.com/office/officeart/2005/8/layout/bProcess3"/>
    <dgm:cxn modelId="{C322D82D-FE70-4925-A3C9-130E59D7D68B}" srcId="{1B5897E7-37EE-41EC-9CBC-1BEAE2B8EDDB}" destId="{5CC06B34-0F2C-4767-9E94-E6D905DC6CC3}" srcOrd="0" destOrd="0" parTransId="{1197D58D-EF2C-44F3-91CA-A886CAB8D525}" sibTransId="{79A31DD8-1048-4B0A-BA7C-3437A7E13B93}"/>
    <dgm:cxn modelId="{2C34AE1E-BD75-46E8-A933-49FF90286261}" type="presOf" srcId="{EB8F5496-2309-4E74-8709-38D9B2E645E9}" destId="{D51692D4-0C77-467A-8783-5996691F004A}" srcOrd="0" destOrd="3" presId="urn:microsoft.com/office/officeart/2005/8/layout/bProcess3"/>
    <dgm:cxn modelId="{F4448A5B-E3D7-4266-834F-117B40BAEB79}" type="presParOf" srcId="{6240E4EC-34AD-4BC3-8B30-2186D5411886}" destId="{8464E81E-2C69-4FDC-BF9E-E30FC8431B13}" srcOrd="0" destOrd="0" presId="urn:microsoft.com/office/officeart/2005/8/layout/bProcess3"/>
    <dgm:cxn modelId="{0E132A1B-4246-40C8-8352-FE16D5D8FF1E}" type="presParOf" srcId="{6240E4EC-34AD-4BC3-8B30-2186D5411886}" destId="{0C96FA78-F5FA-4B72-83B7-8B8ACD8145D6}" srcOrd="1" destOrd="0" presId="urn:microsoft.com/office/officeart/2005/8/layout/bProcess3"/>
    <dgm:cxn modelId="{48CCB2BB-8BB4-492C-9D55-CB3B3B500A65}" type="presParOf" srcId="{0C96FA78-F5FA-4B72-83B7-8B8ACD8145D6}" destId="{0E8EAA46-015E-4628-BF67-2C9C426CDE66}" srcOrd="0" destOrd="0" presId="urn:microsoft.com/office/officeart/2005/8/layout/bProcess3"/>
    <dgm:cxn modelId="{C8B9AE10-476B-42AE-A2E4-C522EA012DE8}" type="presParOf" srcId="{6240E4EC-34AD-4BC3-8B30-2186D5411886}" destId="{EA617D8E-6159-4FF1-91CF-DE61BA3C0A98}" srcOrd="2" destOrd="0" presId="urn:microsoft.com/office/officeart/2005/8/layout/bProcess3"/>
    <dgm:cxn modelId="{66AB0E03-2330-4FB1-AECA-EAF903E63B0C}" type="presParOf" srcId="{6240E4EC-34AD-4BC3-8B30-2186D5411886}" destId="{7516627B-4F2C-4EA1-890E-C6381C798394}" srcOrd="3" destOrd="0" presId="urn:microsoft.com/office/officeart/2005/8/layout/bProcess3"/>
    <dgm:cxn modelId="{7DE2BFDE-0708-4EF1-BCA3-2E269123374E}" type="presParOf" srcId="{7516627B-4F2C-4EA1-890E-C6381C798394}" destId="{F4602389-A02A-40FA-8524-ACB752392912}" srcOrd="0" destOrd="0" presId="urn:microsoft.com/office/officeart/2005/8/layout/bProcess3"/>
    <dgm:cxn modelId="{52BE4B8F-FD29-476C-80FD-EEF5DB8DDC72}" type="presParOf" srcId="{6240E4EC-34AD-4BC3-8B30-2186D5411886}" destId="{CF75E411-90AB-43FE-99CD-F6BE51DF15D2}" srcOrd="4" destOrd="0" presId="urn:microsoft.com/office/officeart/2005/8/layout/bProcess3"/>
    <dgm:cxn modelId="{9D9F230A-6809-4054-AF88-9964991EED94}" type="presParOf" srcId="{6240E4EC-34AD-4BC3-8B30-2186D5411886}" destId="{4226E0D9-EAB5-4BEA-B364-14D0363A2165}" srcOrd="5" destOrd="0" presId="urn:microsoft.com/office/officeart/2005/8/layout/bProcess3"/>
    <dgm:cxn modelId="{7FEB2479-C630-4244-A992-72A4C5DED392}" type="presParOf" srcId="{4226E0D9-EAB5-4BEA-B364-14D0363A2165}" destId="{5B9D6511-3C6C-42E2-B889-7A67BBDBC122}" srcOrd="0" destOrd="0" presId="urn:microsoft.com/office/officeart/2005/8/layout/bProcess3"/>
    <dgm:cxn modelId="{079CB08E-5865-4303-B294-F7979F9F0C10}" type="presParOf" srcId="{6240E4EC-34AD-4BC3-8B30-2186D5411886}" destId="{2998CE98-DCCE-4891-86E9-B29CFAE66483}" srcOrd="6" destOrd="0" presId="urn:microsoft.com/office/officeart/2005/8/layout/bProcess3"/>
    <dgm:cxn modelId="{17BE72E1-A81A-4546-9028-81ABAF3E0B19}" type="presParOf" srcId="{6240E4EC-34AD-4BC3-8B30-2186D5411886}" destId="{B81606CF-4FF4-41F1-8D1E-A17F8FACCA0C}" srcOrd="7" destOrd="0" presId="urn:microsoft.com/office/officeart/2005/8/layout/bProcess3"/>
    <dgm:cxn modelId="{7FD99D05-F350-43B7-9FF4-DE1D4D6E9059}" type="presParOf" srcId="{B81606CF-4FF4-41F1-8D1E-A17F8FACCA0C}" destId="{F7660158-D4E2-4375-BBE5-762A02BD2806}" srcOrd="0" destOrd="0" presId="urn:microsoft.com/office/officeart/2005/8/layout/bProcess3"/>
    <dgm:cxn modelId="{EE413211-888D-48CA-A5D1-7BE3EE3AE76E}" type="presParOf" srcId="{6240E4EC-34AD-4BC3-8B30-2186D5411886}" destId="{3EC4B9A0-4692-4932-A710-BA55102A7344}" srcOrd="8" destOrd="0" presId="urn:microsoft.com/office/officeart/2005/8/layout/bProcess3"/>
    <dgm:cxn modelId="{5EDFEEF5-BE08-4A14-B9DF-81A4BBE0BF6D}" type="presParOf" srcId="{6240E4EC-34AD-4BC3-8B30-2186D5411886}" destId="{C2EF0661-737C-46E8-A1BD-BCDB926F35AB}" srcOrd="9" destOrd="0" presId="urn:microsoft.com/office/officeart/2005/8/layout/bProcess3"/>
    <dgm:cxn modelId="{33300EBD-5A05-4ACD-9211-3EECAFD55FA7}" type="presParOf" srcId="{C2EF0661-737C-46E8-A1BD-BCDB926F35AB}" destId="{00B2045E-0B08-44FE-A5BD-EF0AC94B5872}" srcOrd="0" destOrd="0" presId="urn:microsoft.com/office/officeart/2005/8/layout/bProcess3"/>
    <dgm:cxn modelId="{5EC9532A-CF74-4854-9E6A-52F50EBF5C60}" type="presParOf" srcId="{6240E4EC-34AD-4BC3-8B30-2186D5411886}" destId="{DAEA7499-48F7-4510-9945-85A3586B4D91}" srcOrd="10" destOrd="0" presId="urn:microsoft.com/office/officeart/2005/8/layout/bProcess3"/>
    <dgm:cxn modelId="{2F0142C5-D7A6-4331-8B5B-93A1219DBE24}" type="presParOf" srcId="{6240E4EC-34AD-4BC3-8B30-2186D5411886}" destId="{85BAE200-37E7-42F6-A75A-B1A4AA65430C}" srcOrd="11" destOrd="0" presId="urn:microsoft.com/office/officeart/2005/8/layout/bProcess3"/>
    <dgm:cxn modelId="{5AC7BE68-2D2A-48C3-95CF-359352088AB0}" type="presParOf" srcId="{85BAE200-37E7-42F6-A75A-B1A4AA65430C}" destId="{051ACBDA-914E-4666-911D-4522218B4C34}" srcOrd="0" destOrd="0" presId="urn:microsoft.com/office/officeart/2005/8/layout/bProcess3"/>
    <dgm:cxn modelId="{A38529B8-C48B-4C81-8F03-60858C13F831}" type="presParOf" srcId="{6240E4EC-34AD-4BC3-8B30-2186D5411886}" destId="{D51692D4-0C77-467A-8783-5996691F004A}" srcOrd="12" destOrd="0" presId="urn:microsoft.com/office/officeart/2005/8/layout/bProcess3"/>
    <dgm:cxn modelId="{46F09257-ADD0-42F1-A4A9-B68C6986BEED}" type="presParOf" srcId="{6240E4EC-34AD-4BC3-8B30-2186D5411886}" destId="{7A3233D1-8493-47FB-91F8-0D97D2A46AA6}" srcOrd="13" destOrd="0" presId="urn:microsoft.com/office/officeart/2005/8/layout/bProcess3"/>
    <dgm:cxn modelId="{F8F0FB20-BAF7-4C17-953E-9E77E047FF58}" type="presParOf" srcId="{7A3233D1-8493-47FB-91F8-0D97D2A46AA6}" destId="{D2F6B9E4-CFA2-4901-ABEF-6C70E818BDFF}" srcOrd="0" destOrd="0" presId="urn:microsoft.com/office/officeart/2005/8/layout/bProcess3"/>
    <dgm:cxn modelId="{5FB104D2-78F8-4F32-83D2-E89C7033A425}" type="presParOf" srcId="{6240E4EC-34AD-4BC3-8B30-2186D5411886}" destId="{25A2204D-C6D9-4776-8A82-A99A9EE27523}"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968168F-F1E8-459F-AE85-9472F22309EE}" type="doc">
      <dgm:prSet loTypeId="urn:microsoft.com/office/officeart/2005/8/layout/bProcess3" loCatId="process" qsTypeId="urn:microsoft.com/office/officeart/2005/8/quickstyle/simple1" qsCatId="simple" csTypeId="urn:microsoft.com/office/officeart/2005/8/colors/colorful1" csCatId="colorful" phldr="1"/>
      <dgm:spPr/>
      <dgm:t>
        <a:bodyPr/>
        <a:lstStyle/>
        <a:p>
          <a:endParaRPr lang="es-ES"/>
        </a:p>
      </dgm:t>
    </dgm:pt>
    <dgm:pt modelId="{940EC640-41AD-4C5A-A819-3B81068DB919}">
      <dgm:prSet/>
      <dgm:spPr/>
      <dgm:t>
        <a:bodyPr/>
        <a:lstStyle/>
        <a:p>
          <a:pPr rtl="0"/>
          <a:r>
            <a:rPr lang="es-CL" dirty="0" smtClean="0"/>
            <a:t>  </a:t>
          </a:r>
          <a:r>
            <a:rPr lang="es-CL" dirty="0" smtClean="0">
              <a:latin typeface="Calibri" panose="020F0502020204030204"/>
              <a:ea typeface="+mn-ea"/>
              <a:cs typeface="+mn-cs"/>
            </a:rPr>
            <a:t>Gestionar encuentro con Autoridades del Ministerio de la Mujer</a:t>
          </a:r>
          <a:endParaRPr lang="es-CL" dirty="0"/>
        </a:p>
      </dgm:t>
    </dgm:pt>
    <dgm:pt modelId="{C6832DF0-9FD8-4809-8CB9-53F22201D633}" type="parTrans" cxnId="{CF29F0FD-4C4B-4806-94DC-E1E0F047575E}">
      <dgm:prSet/>
      <dgm:spPr/>
      <dgm:t>
        <a:bodyPr/>
        <a:lstStyle/>
        <a:p>
          <a:endParaRPr lang="es-ES"/>
        </a:p>
      </dgm:t>
    </dgm:pt>
    <dgm:pt modelId="{03353917-58C5-489C-B522-26055CB75D3F}" type="sibTrans" cxnId="{CF29F0FD-4C4B-4806-94DC-E1E0F047575E}">
      <dgm:prSet/>
      <dgm:spPr/>
      <dgm:t>
        <a:bodyPr/>
        <a:lstStyle/>
        <a:p>
          <a:endParaRPr lang="es-ES"/>
        </a:p>
      </dgm:t>
    </dgm:pt>
    <dgm:pt modelId="{7F010F29-3705-47DA-96DD-4A7C5E5AC0B3}">
      <dgm:prSet/>
      <dgm:spPr/>
      <dgm:t>
        <a:bodyPr/>
        <a:lstStyle/>
        <a:p>
          <a:r>
            <a:rPr lang="es-CL" dirty="0" smtClean="0">
              <a:latin typeface="Calibri" panose="020F0502020204030204"/>
              <a:ea typeface="+mn-ea"/>
              <a:cs typeface="+mn-cs"/>
            </a:rPr>
            <a:t>Gestionar encuentro con SERNAMEG.</a:t>
          </a:r>
          <a:endParaRPr lang="es-CL" dirty="0">
            <a:latin typeface="Calibri" panose="020F0502020204030204"/>
            <a:ea typeface="+mn-ea"/>
            <a:cs typeface="+mn-cs"/>
          </a:endParaRPr>
        </a:p>
      </dgm:t>
    </dgm:pt>
    <dgm:pt modelId="{BB70997C-8D0D-4E4C-95B8-E276C7D3ED3D}" type="parTrans" cxnId="{57EB766D-995B-4994-AB02-7F9E9A7A065D}">
      <dgm:prSet/>
      <dgm:spPr/>
      <dgm:t>
        <a:bodyPr/>
        <a:lstStyle/>
        <a:p>
          <a:endParaRPr lang="es-ES"/>
        </a:p>
      </dgm:t>
    </dgm:pt>
    <dgm:pt modelId="{31F40445-49B3-42A9-BCE1-DC4B47072FF9}" type="sibTrans" cxnId="{57EB766D-995B-4994-AB02-7F9E9A7A065D}">
      <dgm:prSet/>
      <dgm:spPr/>
      <dgm:t>
        <a:bodyPr/>
        <a:lstStyle/>
        <a:p>
          <a:endParaRPr lang="es-ES"/>
        </a:p>
      </dgm:t>
    </dgm:pt>
    <dgm:pt modelId="{5919ADD7-E1F2-4268-9CB2-4DEDF88EB3F4}">
      <dgm:prSet/>
      <dgm:spPr/>
      <dgm:t>
        <a:bodyPr/>
        <a:lstStyle/>
        <a:p>
          <a:r>
            <a:rPr lang="es-CL" dirty="0" smtClean="0">
              <a:latin typeface="Calibri" panose="020F0502020204030204"/>
              <a:ea typeface="+mn-ea"/>
              <a:cs typeface="+mn-cs"/>
            </a:rPr>
            <a:t>Adquirir la Norma 3262</a:t>
          </a:r>
          <a:endParaRPr lang="es-CL" dirty="0">
            <a:latin typeface="Calibri" panose="020F0502020204030204"/>
            <a:ea typeface="+mn-ea"/>
            <a:cs typeface="+mn-cs"/>
          </a:endParaRPr>
        </a:p>
      </dgm:t>
    </dgm:pt>
    <dgm:pt modelId="{B07E5388-F21E-4E4F-BE12-D1C81CA59416}" type="parTrans" cxnId="{42DD5EE8-76FA-4571-8CB0-C0A1975EF49E}">
      <dgm:prSet/>
      <dgm:spPr/>
      <dgm:t>
        <a:bodyPr/>
        <a:lstStyle/>
        <a:p>
          <a:endParaRPr lang="es-ES"/>
        </a:p>
      </dgm:t>
    </dgm:pt>
    <dgm:pt modelId="{99691659-1A4D-488B-9E70-BFCDAF4D246E}" type="sibTrans" cxnId="{42DD5EE8-76FA-4571-8CB0-C0A1975EF49E}">
      <dgm:prSet/>
      <dgm:spPr/>
      <dgm:t>
        <a:bodyPr/>
        <a:lstStyle/>
        <a:p>
          <a:endParaRPr lang="es-ES"/>
        </a:p>
      </dgm:t>
    </dgm:pt>
    <dgm:pt modelId="{E3110F23-833F-4AA9-8209-98E59931ECE7}">
      <dgm:prSet/>
      <dgm:spPr/>
      <dgm:t>
        <a:bodyPr/>
        <a:lstStyle/>
        <a:p>
          <a:r>
            <a:rPr lang="es-CL" dirty="0" smtClean="0">
              <a:latin typeface="Calibri" panose="020F0502020204030204"/>
              <a:ea typeface="+mn-ea"/>
              <a:cs typeface="+mn-cs"/>
            </a:rPr>
            <a:t>Establecer un plan de trabajo con equipo de las Buenas Prácticas para incluir a ChileValora en el proceso de enfoque de género en las áreas que señala la Norma</a:t>
          </a:r>
        </a:p>
        <a:p>
          <a:r>
            <a:rPr lang="es-CL" dirty="0" smtClean="0">
              <a:latin typeface="Calibri" panose="020F0502020204030204"/>
              <a:ea typeface="+mn-ea"/>
              <a:cs typeface="+mn-cs"/>
            </a:rPr>
            <a:t> (segundo semestre 2019)</a:t>
          </a:r>
          <a:endParaRPr lang="es-CL" dirty="0">
            <a:latin typeface="Calibri" panose="020F0502020204030204"/>
            <a:ea typeface="+mn-ea"/>
            <a:cs typeface="+mn-cs"/>
          </a:endParaRPr>
        </a:p>
      </dgm:t>
    </dgm:pt>
    <dgm:pt modelId="{64E81B88-BE8E-4919-AC25-609F3A9E113A}" type="parTrans" cxnId="{86864B74-8971-429D-A2B0-E9D93AAAF456}">
      <dgm:prSet/>
      <dgm:spPr/>
      <dgm:t>
        <a:bodyPr/>
        <a:lstStyle/>
        <a:p>
          <a:endParaRPr lang="es-ES"/>
        </a:p>
      </dgm:t>
    </dgm:pt>
    <dgm:pt modelId="{A166E8C4-B0B1-48B9-B8CB-8030AAE55D47}" type="sibTrans" cxnId="{86864B74-8971-429D-A2B0-E9D93AAAF456}">
      <dgm:prSet/>
      <dgm:spPr/>
      <dgm:t>
        <a:bodyPr/>
        <a:lstStyle/>
        <a:p>
          <a:endParaRPr lang="es-ES"/>
        </a:p>
      </dgm:t>
    </dgm:pt>
    <dgm:pt modelId="{6CE5199F-BA09-4102-8AB4-247713F18459}">
      <dgm:prSet/>
      <dgm:spPr/>
      <dgm:t>
        <a:bodyPr/>
        <a:lstStyle/>
        <a:p>
          <a:r>
            <a:rPr lang="es-CL" dirty="0" smtClean="0">
              <a:latin typeface="Calibri" panose="020F0502020204030204"/>
              <a:ea typeface="+mn-ea"/>
              <a:cs typeface="+mn-cs"/>
            </a:rPr>
            <a:t>Analizar con las áreas de ChileValora los requerimientos para el inicio del levantamiento inicial (segundo semestre 2019 – primer semestre 2020) </a:t>
          </a:r>
          <a:endParaRPr lang="es-CL" dirty="0">
            <a:latin typeface="Calibri" panose="020F0502020204030204"/>
            <a:ea typeface="+mn-ea"/>
            <a:cs typeface="+mn-cs"/>
          </a:endParaRPr>
        </a:p>
      </dgm:t>
    </dgm:pt>
    <dgm:pt modelId="{F25063BC-15E2-4805-8A60-2A2C711DF20A}" type="parTrans" cxnId="{1ACA269D-0B85-4307-ADA3-9B1A7A6058DB}">
      <dgm:prSet/>
      <dgm:spPr/>
      <dgm:t>
        <a:bodyPr/>
        <a:lstStyle/>
        <a:p>
          <a:endParaRPr lang="es-ES"/>
        </a:p>
      </dgm:t>
    </dgm:pt>
    <dgm:pt modelId="{91C56C74-2C52-44F8-9A0B-FF3949DBB558}" type="sibTrans" cxnId="{1ACA269D-0B85-4307-ADA3-9B1A7A6058DB}">
      <dgm:prSet/>
      <dgm:spPr/>
      <dgm:t>
        <a:bodyPr/>
        <a:lstStyle/>
        <a:p>
          <a:endParaRPr lang="es-ES"/>
        </a:p>
      </dgm:t>
    </dgm:pt>
    <dgm:pt modelId="{4BE99E68-C67B-45BC-BB07-2F0A0D2F9E27}">
      <dgm:prSet/>
      <dgm:spPr/>
      <dgm:t>
        <a:bodyPr/>
        <a:lstStyle/>
        <a:p>
          <a:r>
            <a:rPr lang="es-CL" dirty="0" smtClean="0">
              <a:latin typeface="Calibri" panose="020F0502020204030204"/>
              <a:ea typeface="+mn-ea"/>
              <a:cs typeface="+mn-cs"/>
            </a:rPr>
            <a:t>Generar diagnóstico Institucional </a:t>
          </a:r>
        </a:p>
        <a:p>
          <a:r>
            <a:rPr lang="es-CL" dirty="0" smtClean="0">
              <a:latin typeface="Calibri" panose="020F0502020204030204"/>
              <a:ea typeface="+mn-ea"/>
              <a:cs typeface="+mn-cs"/>
            </a:rPr>
            <a:t>(inicio segundo semestre 2019 – termino 2020)</a:t>
          </a:r>
          <a:endParaRPr lang="es-CL" dirty="0">
            <a:latin typeface="Calibri" panose="020F0502020204030204"/>
            <a:ea typeface="+mn-ea"/>
            <a:cs typeface="+mn-cs"/>
          </a:endParaRPr>
        </a:p>
      </dgm:t>
    </dgm:pt>
    <dgm:pt modelId="{EC384F8B-4127-49F4-BBB2-A37B1F9675A2}" type="parTrans" cxnId="{E51CB44F-7A69-4443-8523-F2AE8A90975F}">
      <dgm:prSet/>
      <dgm:spPr/>
      <dgm:t>
        <a:bodyPr/>
        <a:lstStyle/>
        <a:p>
          <a:endParaRPr lang="es-ES"/>
        </a:p>
      </dgm:t>
    </dgm:pt>
    <dgm:pt modelId="{4A12AEA4-65B8-4607-BE4D-1E0F368C8684}" type="sibTrans" cxnId="{E51CB44F-7A69-4443-8523-F2AE8A90975F}">
      <dgm:prSet/>
      <dgm:spPr/>
      <dgm:t>
        <a:bodyPr/>
        <a:lstStyle/>
        <a:p>
          <a:endParaRPr lang="es-ES"/>
        </a:p>
      </dgm:t>
    </dgm:pt>
    <dgm:pt modelId="{6649920F-D8AE-455E-B6C2-92D5FBEE2E8E}">
      <dgm:prSet/>
      <dgm:spPr/>
      <dgm:t>
        <a:bodyPr/>
        <a:lstStyle/>
        <a:p>
          <a:r>
            <a:rPr lang="es-CL" dirty="0" smtClean="0">
              <a:latin typeface="Calibri" panose="020F0502020204030204"/>
              <a:ea typeface="+mn-ea"/>
              <a:cs typeface="+mn-cs"/>
            </a:rPr>
            <a:t>Consensuar con la Dirección compromisos y  avances (cada 3 meses)</a:t>
          </a:r>
          <a:endParaRPr lang="es-CL" dirty="0">
            <a:latin typeface="Calibri" panose="020F0502020204030204"/>
            <a:ea typeface="+mn-ea"/>
            <a:cs typeface="+mn-cs"/>
          </a:endParaRPr>
        </a:p>
      </dgm:t>
    </dgm:pt>
    <dgm:pt modelId="{12FD7F12-EB44-4C1C-952B-F58FC0E82930}" type="parTrans" cxnId="{99CAA253-6488-4FF0-AC7C-E6F5C65E7275}">
      <dgm:prSet/>
      <dgm:spPr/>
      <dgm:t>
        <a:bodyPr/>
        <a:lstStyle/>
        <a:p>
          <a:endParaRPr lang="es-ES"/>
        </a:p>
      </dgm:t>
    </dgm:pt>
    <dgm:pt modelId="{6419002B-1A9A-47DE-BD3E-166630B2E0D6}" type="sibTrans" cxnId="{99CAA253-6488-4FF0-AC7C-E6F5C65E7275}">
      <dgm:prSet/>
      <dgm:spPr/>
      <dgm:t>
        <a:bodyPr/>
        <a:lstStyle/>
        <a:p>
          <a:endParaRPr lang="es-ES"/>
        </a:p>
      </dgm:t>
    </dgm:pt>
    <dgm:pt modelId="{18477489-9B7D-462E-804F-8D326BFD67DD}">
      <dgm:prSet/>
      <dgm:spPr/>
      <dgm:t>
        <a:bodyPr/>
        <a:lstStyle/>
        <a:p>
          <a:r>
            <a:rPr lang="es-CL" dirty="0" smtClean="0">
              <a:latin typeface="Calibri" panose="020F0502020204030204"/>
              <a:ea typeface="+mn-ea"/>
              <a:cs typeface="+mn-cs"/>
            </a:rPr>
            <a:t>Priorizar acciones </a:t>
          </a:r>
        </a:p>
        <a:p>
          <a:r>
            <a:rPr lang="es-CL" dirty="0" smtClean="0">
              <a:latin typeface="Calibri" panose="020F0502020204030204"/>
              <a:ea typeface="+mn-ea"/>
              <a:cs typeface="+mn-cs"/>
            </a:rPr>
            <a:t>Segundo semestre 2019 </a:t>
          </a:r>
          <a:endParaRPr lang="es-CL" dirty="0">
            <a:latin typeface="Calibri" panose="020F0502020204030204"/>
            <a:ea typeface="+mn-ea"/>
            <a:cs typeface="+mn-cs"/>
          </a:endParaRPr>
        </a:p>
      </dgm:t>
    </dgm:pt>
    <dgm:pt modelId="{20ADD360-A0D5-460E-8D45-7398EC9A1811}" type="parTrans" cxnId="{62051FDF-05CA-49B9-B678-E5ED92711B72}">
      <dgm:prSet/>
      <dgm:spPr/>
      <dgm:t>
        <a:bodyPr/>
        <a:lstStyle/>
        <a:p>
          <a:endParaRPr lang="es-ES"/>
        </a:p>
      </dgm:t>
    </dgm:pt>
    <dgm:pt modelId="{F01C29A3-DF9B-466D-A5CD-487A73554F22}" type="sibTrans" cxnId="{62051FDF-05CA-49B9-B678-E5ED92711B72}">
      <dgm:prSet/>
      <dgm:spPr/>
      <dgm:t>
        <a:bodyPr/>
        <a:lstStyle/>
        <a:p>
          <a:endParaRPr lang="es-ES"/>
        </a:p>
      </dgm:t>
    </dgm:pt>
    <dgm:pt modelId="{68519CD1-6437-4CC7-BCFE-7A3E063178C8}">
      <dgm:prSet/>
      <dgm:spPr/>
      <dgm:t>
        <a:bodyPr/>
        <a:lstStyle/>
        <a:p>
          <a:r>
            <a:rPr lang="es-CL" dirty="0" smtClean="0">
              <a:latin typeface="Calibri" panose="020F0502020204030204"/>
              <a:ea typeface="+mn-ea"/>
              <a:cs typeface="+mn-cs"/>
            </a:rPr>
            <a:t>Gestionar y apoyar la realización de un convenio tripartito con Ministerio y SERNEMEG para el apoyo técnico y transferencia de información</a:t>
          </a:r>
        </a:p>
        <a:p>
          <a:r>
            <a:rPr lang="es-CL" dirty="0" smtClean="0">
              <a:latin typeface="Calibri" panose="020F0502020204030204"/>
              <a:ea typeface="+mn-ea"/>
              <a:cs typeface="+mn-cs"/>
            </a:rPr>
            <a:t> (área de RRII) Primer semestre 2019</a:t>
          </a:r>
          <a:endParaRPr lang="es-CL" dirty="0">
            <a:latin typeface="Calibri" panose="020F0502020204030204"/>
            <a:ea typeface="+mn-ea"/>
            <a:cs typeface="+mn-cs"/>
          </a:endParaRPr>
        </a:p>
      </dgm:t>
    </dgm:pt>
    <dgm:pt modelId="{823EE705-4A3D-40E6-B814-6EE7A7B5D840}" type="parTrans" cxnId="{62BDB5F3-470F-40E7-86D7-C97764B8A318}">
      <dgm:prSet/>
      <dgm:spPr/>
      <dgm:t>
        <a:bodyPr/>
        <a:lstStyle/>
        <a:p>
          <a:endParaRPr lang="es-ES"/>
        </a:p>
      </dgm:t>
    </dgm:pt>
    <dgm:pt modelId="{C85AB96F-84E4-4582-93E5-E3FB67884355}" type="sibTrans" cxnId="{62BDB5F3-470F-40E7-86D7-C97764B8A318}">
      <dgm:prSet/>
      <dgm:spPr/>
      <dgm:t>
        <a:bodyPr/>
        <a:lstStyle/>
        <a:p>
          <a:endParaRPr lang="es-ES"/>
        </a:p>
      </dgm:t>
    </dgm:pt>
    <dgm:pt modelId="{D024A630-F9F9-4151-886D-ADFDAC3E1D4A}">
      <dgm:prSet/>
      <dgm:spPr/>
      <dgm:t>
        <a:bodyPr/>
        <a:lstStyle/>
        <a:p>
          <a:r>
            <a:rPr lang="es-CL" dirty="0" smtClean="0">
              <a:latin typeface="Calibri" panose="020F0502020204030204"/>
              <a:ea typeface="+mn-ea"/>
              <a:cs typeface="+mn-cs"/>
            </a:rPr>
            <a:t>Explorar áreas de trabajo conjunto </a:t>
          </a:r>
          <a:endParaRPr lang="es-CL" dirty="0">
            <a:latin typeface="Calibri" panose="020F0502020204030204"/>
            <a:ea typeface="+mn-ea"/>
            <a:cs typeface="+mn-cs"/>
          </a:endParaRPr>
        </a:p>
      </dgm:t>
    </dgm:pt>
    <dgm:pt modelId="{32487349-BBEB-49CB-88ED-87748D52386C}" type="parTrans" cxnId="{40F48807-D016-4A20-B1E8-A561A0DA8D2A}">
      <dgm:prSet/>
      <dgm:spPr/>
      <dgm:t>
        <a:bodyPr/>
        <a:lstStyle/>
        <a:p>
          <a:endParaRPr lang="es-ES"/>
        </a:p>
      </dgm:t>
    </dgm:pt>
    <dgm:pt modelId="{CFD7282B-C03F-483E-98AB-A15CC00B7E32}" type="sibTrans" cxnId="{40F48807-D016-4A20-B1E8-A561A0DA8D2A}">
      <dgm:prSet/>
      <dgm:spPr/>
      <dgm:t>
        <a:bodyPr/>
        <a:lstStyle/>
        <a:p>
          <a:endParaRPr lang="es-ES"/>
        </a:p>
      </dgm:t>
    </dgm:pt>
    <dgm:pt modelId="{973D513B-2FE8-4B42-A7B0-4281D1B774AD}">
      <dgm:prSet/>
      <dgm:spPr/>
      <dgm:t>
        <a:bodyPr/>
        <a:lstStyle/>
        <a:p>
          <a:r>
            <a:rPr lang="es-CL" dirty="0" smtClean="0">
              <a:latin typeface="Calibri" panose="020F0502020204030204"/>
              <a:ea typeface="+mn-ea"/>
              <a:cs typeface="+mn-cs"/>
            </a:rPr>
            <a:t>Conocer Norma 3262  de buenas prácticas con apoyo del SERNAMEG (primer semestre 2019)</a:t>
          </a:r>
          <a:endParaRPr lang="es-CL" dirty="0">
            <a:latin typeface="Calibri" panose="020F0502020204030204"/>
            <a:ea typeface="+mn-ea"/>
            <a:cs typeface="+mn-cs"/>
          </a:endParaRPr>
        </a:p>
      </dgm:t>
    </dgm:pt>
    <dgm:pt modelId="{8020E1FF-6894-4140-B40A-0FF24CECB7CD}" type="parTrans" cxnId="{06569418-E00D-4B6E-AB77-FF9F7BA9239F}">
      <dgm:prSet/>
      <dgm:spPr/>
      <dgm:t>
        <a:bodyPr/>
        <a:lstStyle/>
        <a:p>
          <a:endParaRPr lang="es-ES"/>
        </a:p>
      </dgm:t>
    </dgm:pt>
    <dgm:pt modelId="{27FD3E94-A590-4DBB-A05D-A18A2CF913B1}" type="sibTrans" cxnId="{06569418-E00D-4B6E-AB77-FF9F7BA9239F}">
      <dgm:prSet/>
      <dgm:spPr/>
      <dgm:t>
        <a:bodyPr/>
        <a:lstStyle/>
        <a:p>
          <a:endParaRPr lang="es-ES"/>
        </a:p>
      </dgm:t>
    </dgm:pt>
    <dgm:pt modelId="{500698CC-46A0-4969-AD68-2D97E052AD18}">
      <dgm:prSet/>
      <dgm:spPr/>
      <dgm:t>
        <a:bodyPr/>
        <a:lstStyle/>
        <a:p>
          <a:r>
            <a:rPr lang="es-CL" dirty="0" smtClean="0">
              <a:latin typeface="Calibri" panose="020F0502020204030204"/>
              <a:ea typeface="+mn-ea"/>
              <a:cs typeface="+mn-cs"/>
            </a:rPr>
            <a:t>Ámbitos que contempla la norma:</a:t>
          </a:r>
          <a:endParaRPr lang="es-CL" dirty="0">
            <a:latin typeface="Calibri" panose="020F0502020204030204"/>
            <a:ea typeface="+mn-ea"/>
            <a:cs typeface="+mn-cs"/>
          </a:endParaRPr>
        </a:p>
      </dgm:t>
    </dgm:pt>
    <dgm:pt modelId="{72865DA9-6566-46FD-9088-ABB8E4A5636C}" type="parTrans" cxnId="{310975DA-047C-48A1-A055-3E086B7FB522}">
      <dgm:prSet/>
      <dgm:spPr/>
      <dgm:t>
        <a:bodyPr/>
        <a:lstStyle/>
        <a:p>
          <a:endParaRPr lang="es-ES"/>
        </a:p>
      </dgm:t>
    </dgm:pt>
    <dgm:pt modelId="{5855DF44-C81D-48A6-A41B-780BAF3952AB}" type="sibTrans" cxnId="{310975DA-047C-48A1-A055-3E086B7FB522}">
      <dgm:prSet/>
      <dgm:spPr/>
      <dgm:t>
        <a:bodyPr/>
        <a:lstStyle/>
        <a:p>
          <a:endParaRPr lang="es-ES"/>
        </a:p>
      </dgm:t>
    </dgm:pt>
    <dgm:pt modelId="{07819DA4-9EF3-445E-B99B-F59E1BE37AFC}">
      <dgm:prSet/>
      <dgm:spPr/>
      <dgm:t>
        <a:bodyPr/>
        <a:lstStyle/>
        <a:p>
          <a:r>
            <a:rPr lang="es-CL" dirty="0" smtClean="0">
              <a:latin typeface="Calibri" panose="020F0502020204030204"/>
              <a:ea typeface="+mn-ea"/>
              <a:cs typeface="+mn-cs"/>
            </a:rPr>
            <a:t>Infraestructura</a:t>
          </a:r>
          <a:endParaRPr lang="es-CL" dirty="0">
            <a:latin typeface="Calibri" panose="020F0502020204030204"/>
            <a:ea typeface="+mn-ea"/>
            <a:cs typeface="+mn-cs"/>
          </a:endParaRPr>
        </a:p>
      </dgm:t>
    </dgm:pt>
    <dgm:pt modelId="{DD65C140-9B65-4119-94C3-F1EB7A2316EC}" type="parTrans" cxnId="{083F7B3D-BE78-4A97-8850-4C7347E944A5}">
      <dgm:prSet/>
      <dgm:spPr/>
      <dgm:t>
        <a:bodyPr/>
        <a:lstStyle/>
        <a:p>
          <a:endParaRPr lang="es-ES"/>
        </a:p>
      </dgm:t>
    </dgm:pt>
    <dgm:pt modelId="{315B8E47-EA48-45C0-B510-C37FE8BBBF74}" type="sibTrans" cxnId="{083F7B3D-BE78-4A97-8850-4C7347E944A5}">
      <dgm:prSet/>
      <dgm:spPr/>
      <dgm:t>
        <a:bodyPr/>
        <a:lstStyle/>
        <a:p>
          <a:endParaRPr lang="es-ES"/>
        </a:p>
      </dgm:t>
    </dgm:pt>
    <dgm:pt modelId="{F2A43AF7-3ED6-4503-869D-63467768457D}">
      <dgm:prSet/>
      <dgm:spPr/>
      <dgm:t>
        <a:bodyPr/>
        <a:lstStyle/>
        <a:p>
          <a:r>
            <a:rPr lang="es-CL" dirty="0" smtClean="0">
              <a:latin typeface="Calibri" panose="020F0502020204030204"/>
              <a:ea typeface="+mn-ea"/>
              <a:cs typeface="+mn-cs"/>
            </a:rPr>
            <a:t>Cultura organizacional </a:t>
          </a:r>
          <a:endParaRPr lang="es-CL" dirty="0">
            <a:latin typeface="Calibri" panose="020F0502020204030204"/>
            <a:ea typeface="+mn-ea"/>
            <a:cs typeface="+mn-cs"/>
          </a:endParaRPr>
        </a:p>
      </dgm:t>
    </dgm:pt>
    <dgm:pt modelId="{B9D16BD0-77B2-4E5C-8F3F-7FC38ABC3089}" type="parTrans" cxnId="{19C914AC-5BEF-4824-B5E8-ACF5D2E6806F}">
      <dgm:prSet/>
      <dgm:spPr/>
      <dgm:t>
        <a:bodyPr/>
        <a:lstStyle/>
        <a:p>
          <a:endParaRPr lang="es-ES"/>
        </a:p>
      </dgm:t>
    </dgm:pt>
    <dgm:pt modelId="{C25A7E7D-0F52-4ECB-8C16-4C386DA87B04}" type="sibTrans" cxnId="{19C914AC-5BEF-4824-B5E8-ACF5D2E6806F}">
      <dgm:prSet/>
      <dgm:spPr/>
      <dgm:t>
        <a:bodyPr/>
        <a:lstStyle/>
        <a:p>
          <a:endParaRPr lang="es-ES"/>
        </a:p>
      </dgm:t>
    </dgm:pt>
    <dgm:pt modelId="{750E1D10-F6E2-4696-B6D6-ACA73BE57D77}">
      <dgm:prSet/>
      <dgm:spPr/>
      <dgm:t>
        <a:bodyPr/>
        <a:lstStyle/>
        <a:p>
          <a:r>
            <a:rPr lang="es-CL" dirty="0" smtClean="0">
              <a:latin typeface="Calibri" panose="020F0502020204030204"/>
              <a:ea typeface="+mn-ea"/>
              <a:cs typeface="+mn-cs"/>
            </a:rPr>
            <a:t>Gestión de personas </a:t>
          </a:r>
          <a:endParaRPr lang="es-CL" dirty="0">
            <a:latin typeface="Calibri" panose="020F0502020204030204"/>
            <a:ea typeface="+mn-ea"/>
            <a:cs typeface="+mn-cs"/>
          </a:endParaRPr>
        </a:p>
      </dgm:t>
    </dgm:pt>
    <dgm:pt modelId="{E7722C95-BA43-432F-9192-4B483FE54DB7}" type="parTrans" cxnId="{712DA7E0-74F1-41C7-A411-8E76864BCFD9}">
      <dgm:prSet/>
      <dgm:spPr/>
      <dgm:t>
        <a:bodyPr/>
        <a:lstStyle/>
        <a:p>
          <a:endParaRPr lang="es-ES"/>
        </a:p>
      </dgm:t>
    </dgm:pt>
    <dgm:pt modelId="{07D9D5B6-87B1-4C13-9E89-D8224AD567D5}" type="sibTrans" cxnId="{712DA7E0-74F1-41C7-A411-8E76864BCFD9}">
      <dgm:prSet/>
      <dgm:spPr/>
      <dgm:t>
        <a:bodyPr/>
        <a:lstStyle/>
        <a:p>
          <a:endParaRPr lang="es-ES"/>
        </a:p>
      </dgm:t>
    </dgm:pt>
    <dgm:pt modelId="{58B3E972-764B-48ED-A36A-268016DAA203}">
      <dgm:prSet/>
      <dgm:spPr/>
      <dgm:t>
        <a:bodyPr/>
        <a:lstStyle/>
        <a:p>
          <a:r>
            <a:rPr lang="es-CL" dirty="0" smtClean="0">
              <a:latin typeface="Calibri" panose="020F0502020204030204"/>
              <a:ea typeface="+mn-ea"/>
              <a:cs typeface="+mn-cs"/>
            </a:rPr>
            <a:t>Jurídicos</a:t>
          </a:r>
          <a:endParaRPr lang="es-CL" dirty="0">
            <a:latin typeface="Calibri" panose="020F0502020204030204"/>
            <a:ea typeface="+mn-ea"/>
            <a:cs typeface="+mn-cs"/>
          </a:endParaRPr>
        </a:p>
      </dgm:t>
    </dgm:pt>
    <dgm:pt modelId="{416A2C6C-4C32-4CCC-9700-C8D313DE09B7}" type="parTrans" cxnId="{BC32238F-C2B7-47A1-A140-05FF4A08EF14}">
      <dgm:prSet/>
      <dgm:spPr/>
      <dgm:t>
        <a:bodyPr/>
        <a:lstStyle/>
        <a:p>
          <a:endParaRPr lang="es-ES"/>
        </a:p>
      </dgm:t>
    </dgm:pt>
    <dgm:pt modelId="{B88ADB89-8058-4B69-9F88-E88BAA3B4BD9}" type="sibTrans" cxnId="{BC32238F-C2B7-47A1-A140-05FF4A08EF14}">
      <dgm:prSet/>
      <dgm:spPr/>
      <dgm:t>
        <a:bodyPr/>
        <a:lstStyle/>
        <a:p>
          <a:endParaRPr lang="es-ES"/>
        </a:p>
      </dgm:t>
    </dgm:pt>
    <dgm:pt modelId="{DB5E9683-C457-4152-8B77-00B29C3D5536}">
      <dgm:prSet/>
      <dgm:spPr/>
      <dgm:t>
        <a:bodyPr/>
        <a:lstStyle/>
        <a:p>
          <a:r>
            <a:rPr lang="es-CL" dirty="0" smtClean="0">
              <a:latin typeface="Calibri" panose="020F0502020204030204"/>
              <a:ea typeface="+mn-ea"/>
              <a:cs typeface="+mn-cs"/>
            </a:rPr>
            <a:t>(Primer trimestre 2019)</a:t>
          </a:r>
          <a:endParaRPr lang="es-CL" dirty="0">
            <a:latin typeface="Calibri" panose="020F0502020204030204"/>
            <a:ea typeface="+mn-ea"/>
            <a:cs typeface="+mn-cs"/>
          </a:endParaRPr>
        </a:p>
      </dgm:t>
    </dgm:pt>
    <dgm:pt modelId="{3EDF90E2-8B46-4107-8ADD-16F9EFE335B9}" type="parTrans" cxnId="{3403882D-B5AA-4932-96A2-87520DC0316A}">
      <dgm:prSet/>
      <dgm:spPr/>
      <dgm:t>
        <a:bodyPr/>
        <a:lstStyle/>
        <a:p>
          <a:endParaRPr lang="es-ES"/>
        </a:p>
      </dgm:t>
    </dgm:pt>
    <dgm:pt modelId="{A411611E-1389-43A5-86FF-D31CD1470DC6}" type="sibTrans" cxnId="{3403882D-B5AA-4932-96A2-87520DC0316A}">
      <dgm:prSet/>
      <dgm:spPr/>
      <dgm:t>
        <a:bodyPr/>
        <a:lstStyle/>
        <a:p>
          <a:endParaRPr lang="es-ES"/>
        </a:p>
      </dgm:t>
    </dgm:pt>
    <dgm:pt modelId="{2D774C59-F53A-4248-A8A2-F2361151E271}" type="pres">
      <dgm:prSet presAssocID="{5968168F-F1E8-459F-AE85-9472F22309EE}" presName="Name0" presStyleCnt="0">
        <dgm:presLayoutVars>
          <dgm:dir/>
          <dgm:resizeHandles val="exact"/>
        </dgm:presLayoutVars>
      </dgm:prSet>
      <dgm:spPr/>
      <dgm:t>
        <a:bodyPr/>
        <a:lstStyle/>
        <a:p>
          <a:endParaRPr lang="es-ES"/>
        </a:p>
      </dgm:t>
    </dgm:pt>
    <dgm:pt modelId="{CC7C9ABE-2EF7-4D93-821D-555478632F9E}" type="pres">
      <dgm:prSet presAssocID="{940EC640-41AD-4C5A-A819-3B81068DB919}" presName="node" presStyleLbl="node1" presStyleIdx="0" presStyleCnt="10">
        <dgm:presLayoutVars>
          <dgm:bulletEnabled val="1"/>
        </dgm:presLayoutVars>
      </dgm:prSet>
      <dgm:spPr/>
      <dgm:t>
        <a:bodyPr/>
        <a:lstStyle/>
        <a:p>
          <a:endParaRPr lang="es-ES"/>
        </a:p>
      </dgm:t>
    </dgm:pt>
    <dgm:pt modelId="{50BCC19B-8FFC-47F0-9940-FCB89CD8410A}" type="pres">
      <dgm:prSet presAssocID="{03353917-58C5-489C-B522-26055CB75D3F}" presName="sibTrans" presStyleLbl="sibTrans1D1" presStyleIdx="0" presStyleCnt="9"/>
      <dgm:spPr/>
      <dgm:t>
        <a:bodyPr/>
        <a:lstStyle/>
        <a:p>
          <a:endParaRPr lang="es-ES"/>
        </a:p>
      </dgm:t>
    </dgm:pt>
    <dgm:pt modelId="{D32D73D9-280F-442F-817A-DA68C07ADAFB}" type="pres">
      <dgm:prSet presAssocID="{03353917-58C5-489C-B522-26055CB75D3F}" presName="connectorText" presStyleLbl="sibTrans1D1" presStyleIdx="0" presStyleCnt="9"/>
      <dgm:spPr/>
      <dgm:t>
        <a:bodyPr/>
        <a:lstStyle/>
        <a:p>
          <a:endParaRPr lang="es-ES"/>
        </a:p>
      </dgm:t>
    </dgm:pt>
    <dgm:pt modelId="{67B05698-8307-4A2D-8D21-8BCB26E0DA10}" type="pres">
      <dgm:prSet presAssocID="{7F010F29-3705-47DA-96DD-4A7C5E5AC0B3}" presName="node" presStyleLbl="node1" presStyleIdx="1" presStyleCnt="10">
        <dgm:presLayoutVars>
          <dgm:bulletEnabled val="1"/>
        </dgm:presLayoutVars>
      </dgm:prSet>
      <dgm:spPr/>
      <dgm:t>
        <a:bodyPr/>
        <a:lstStyle/>
        <a:p>
          <a:endParaRPr lang="es-ES"/>
        </a:p>
      </dgm:t>
    </dgm:pt>
    <dgm:pt modelId="{98B487AA-755E-44F0-918C-43CB42E13EF3}" type="pres">
      <dgm:prSet presAssocID="{31F40445-49B3-42A9-BCE1-DC4B47072FF9}" presName="sibTrans" presStyleLbl="sibTrans1D1" presStyleIdx="1" presStyleCnt="9"/>
      <dgm:spPr/>
      <dgm:t>
        <a:bodyPr/>
        <a:lstStyle/>
        <a:p>
          <a:endParaRPr lang="es-ES"/>
        </a:p>
      </dgm:t>
    </dgm:pt>
    <dgm:pt modelId="{03382E4E-9F28-451F-A41D-7E52E7DAB6A0}" type="pres">
      <dgm:prSet presAssocID="{31F40445-49B3-42A9-BCE1-DC4B47072FF9}" presName="connectorText" presStyleLbl="sibTrans1D1" presStyleIdx="1" presStyleCnt="9"/>
      <dgm:spPr/>
      <dgm:t>
        <a:bodyPr/>
        <a:lstStyle/>
        <a:p>
          <a:endParaRPr lang="es-ES"/>
        </a:p>
      </dgm:t>
    </dgm:pt>
    <dgm:pt modelId="{31C53BED-37C1-4051-BE4D-C76AEA258A07}" type="pres">
      <dgm:prSet presAssocID="{5919ADD7-E1F2-4268-9CB2-4DEDF88EB3F4}" presName="node" presStyleLbl="node1" presStyleIdx="2" presStyleCnt="10">
        <dgm:presLayoutVars>
          <dgm:bulletEnabled val="1"/>
        </dgm:presLayoutVars>
      </dgm:prSet>
      <dgm:spPr/>
      <dgm:t>
        <a:bodyPr/>
        <a:lstStyle/>
        <a:p>
          <a:endParaRPr lang="es-ES"/>
        </a:p>
      </dgm:t>
    </dgm:pt>
    <dgm:pt modelId="{8B94DC65-0F9A-4E80-904A-63C7C1A99CE3}" type="pres">
      <dgm:prSet presAssocID="{99691659-1A4D-488B-9E70-BFCDAF4D246E}" presName="sibTrans" presStyleLbl="sibTrans1D1" presStyleIdx="2" presStyleCnt="9"/>
      <dgm:spPr/>
      <dgm:t>
        <a:bodyPr/>
        <a:lstStyle/>
        <a:p>
          <a:endParaRPr lang="es-ES"/>
        </a:p>
      </dgm:t>
    </dgm:pt>
    <dgm:pt modelId="{D614E0E3-6AEB-4A7C-B2D0-E2CB1CD0F4C1}" type="pres">
      <dgm:prSet presAssocID="{99691659-1A4D-488B-9E70-BFCDAF4D246E}" presName="connectorText" presStyleLbl="sibTrans1D1" presStyleIdx="2" presStyleCnt="9"/>
      <dgm:spPr/>
      <dgm:t>
        <a:bodyPr/>
        <a:lstStyle/>
        <a:p>
          <a:endParaRPr lang="es-ES"/>
        </a:p>
      </dgm:t>
    </dgm:pt>
    <dgm:pt modelId="{CB7118FB-0FB8-4CB5-B249-6DAEE28A70A4}" type="pres">
      <dgm:prSet presAssocID="{973D513B-2FE8-4B42-A7B0-4281D1B774AD}" presName="node" presStyleLbl="node1" presStyleIdx="3" presStyleCnt="10">
        <dgm:presLayoutVars>
          <dgm:bulletEnabled val="1"/>
        </dgm:presLayoutVars>
      </dgm:prSet>
      <dgm:spPr/>
      <dgm:t>
        <a:bodyPr/>
        <a:lstStyle/>
        <a:p>
          <a:endParaRPr lang="es-ES"/>
        </a:p>
      </dgm:t>
    </dgm:pt>
    <dgm:pt modelId="{F232AC70-B4B1-4DB4-BFDA-C5D80723A0E4}" type="pres">
      <dgm:prSet presAssocID="{27FD3E94-A590-4DBB-A05D-A18A2CF913B1}" presName="sibTrans" presStyleLbl="sibTrans1D1" presStyleIdx="3" presStyleCnt="9"/>
      <dgm:spPr/>
      <dgm:t>
        <a:bodyPr/>
        <a:lstStyle/>
        <a:p>
          <a:endParaRPr lang="es-ES"/>
        </a:p>
      </dgm:t>
    </dgm:pt>
    <dgm:pt modelId="{67EA1D01-E9DE-4F8B-848C-67A12489674C}" type="pres">
      <dgm:prSet presAssocID="{27FD3E94-A590-4DBB-A05D-A18A2CF913B1}" presName="connectorText" presStyleLbl="sibTrans1D1" presStyleIdx="3" presStyleCnt="9"/>
      <dgm:spPr/>
      <dgm:t>
        <a:bodyPr/>
        <a:lstStyle/>
        <a:p>
          <a:endParaRPr lang="es-ES"/>
        </a:p>
      </dgm:t>
    </dgm:pt>
    <dgm:pt modelId="{AF5EF7AB-F763-4107-9D6B-9C2415C1BE44}" type="pres">
      <dgm:prSet presAssocID="{E3110F23-833F-4AA9-8209-98E59931ECE7}" presName="node" presStyleLbl="node1" presStyleIdx="4" presStyleCnt="10">
        <dgm:presLayoutVars>
          <dgm:bulletEnabled val="1"/>
        </dgm:presLayoutVars>
      </dgm:prSet>
      <dgm:spPr/>
      <dgm:t>
        <a:bodyPr/>
        <a:lstStyle/>
        <a:p>
          <a:endParaRPr lang="es-ES"/>
        </a:p>
      </dgm:t>
    </dgm:pt>
    <dgm:pt modelId="{6C0426B4-DC18-40D3-9DAA-BB210D533BD4}" type="pres">
      <dgm:prSet presAssocID="{A166E8C4-B0B1-48B9-B8CB-8030AAE55D47}" presName="sibTrans" presStyleLbl="sibTrans1D1" presStyleIdx="4" presStyleCnt="9"/>
      <dgm:spPr/>
      <dgm:t>
        <a:bodyPr/>
        <a:lstStyle/>
        <a:p>
          <a:endParaRPr lang="es-ES"/>
        </a:p>
      </dgm:t>
    </dgm:pt>
    <dgm:pt modelId="{19B90F84-105E-4110-8030-DCD5ED348444}" type="pres">
      <dgm:prSet presAssocID="{A166E8C4-B0B1-48B9-B8CB-8030AAE55D47}" presName="connectorText" presStyleLbl="sibTrans1D1" presStyleIdx="4" presStyleCnt="9"/>
      <dgm:spPr/>
      <dgm:t>
        <a:bodyPr/>
        <a:lstStyle/>
        <a:p>
          <a:endParaRPr lang="es-ES"/>
        </a:p>
      </dgm:t>
    </dgm:pt>
    <dgm:pt modelId="{626988A6-ADD8-464C-B3EF-90FFFAFDFB3D}" type="pres">
      <dgm:prSet presAssocID="{6CE5199F-BA09-4102-8AB4-247713F18459}" presName="node" presStyleLbl="node1" presStyleIdx="5" presStyleCnt="10">
        <dgm:presLayoutVars>
          <dgm:bulletEnabled val="1"/>
        </dgm:presLayoutVars>
      </dgm:prSet>
      <dgm:spPr/>
      <dgm:t>
        <a:bodyPr/>
        <a:lstStyle/>
        <a:p>
          <a:endParaRPr lang="es-ES"/>
        </a:p>
      </dgm:t>
    </dgm:pt>
    <dgm:pt modelId="{A074D2F8-3103-4FBA-AAD7-BD9E411429A0}" type="pres">
      <dgm:prSet presAssocID="{91C56C74-2C52-44F8-9A0B-FF3949DBB558}" presName="sibTrans" presStyleLbl="sibTrans1D1" presStyleIdx="5" presStyleCnt="9"/>
      <dgm:spPr/>
      <dgm:t>
        <a:bodyPr/>
        <a:lstStyle/>
        <a:p>
          <a:endParaRPr lang="es-ES"/>
        </a:p>
      </dgm:t>
    </dgm:pt>
    <dgm:pt modelId="{47DC5C70-88C0-405D-8425-8A1F5552E3EA}" type="pres">
      <dgm:prSet presAssocID="{91C56C74-2C52-44F8-9A0B-FF3949DBB558}" presName="connectorText" presStyleLbl="sibTrans1D1" presStyleIdx="5" presStyleCnt="9"/>
      <dgm:spPr/>
      <dgm:t>
        <a:bodyPr/>
        <a:lstStyle/>
        <a:p>
          <a:endParaRPr lang="es-ES"/>
        </a:p>
      </dgm:t>
    </dgm:pt>
    <dgm:pt modelId="{A8409928-EA76-4202-9120-E9F76A761800}" type="pres">
      <dgm:prSet presAssocID="{68519CD1-6437-4CC7-BCFE-7A3E063178C8}" presName="node" presStyleLbl="node1" presStyleIdx="6" presStyleCnt="10">
        <dgm:presLayoutVars>
          <dgm:bulletEnabled val="1"/>
        </dgm:presLayoutVars>
      </dgm:prSet>
      <dgm:spPr/>
      <dgm:t>
        <a:bodyPr/>
        <a:lstStyle/>
        <a:p>
          <a:endParaRPr lang="es-ES"/>
        </a:p>
      </dgm:t>
    </dgm:pt>
    <dgm:pt modelId="{9F16CDE3-1B32-4FE0-AEA8-1B0E3F867F28}" type="pres">
      <dgm:prSet presAssocID="{C85AB96F-84E4-4582-93E5-E3FB67884355}" presName="sibTrans" presStyleLbl="sibTrans1D1" presStyleIdx="6" presStyleCnt="9"/>
      <dgm:spPr/>
      <dgm:t>
        <a:bodyPr/>
        <a:lstStyle/>
        <a:p>
          <a:endParaRPr lang="es-ES"/>
        </a:p>
      </dgm:t>
    </dgm:pt>
    <dgm:pt modelId="{C34FACEE-8CEE-41B1-8436-38F03BCD3F6D}" type="pres">
      <dgm:prSet presAssocID="{C85AB96F-84E4-4582-93E5-E3FB67884355}" presName="connectorText" presStyleLbl="sibTrans1D1" presStyleIdx="6" presStyleCnt="9"/>
      <dgm:spPr/>
      <dgm:t>
        <a:bodyPr/>
        <a:lstStyle/>
        <a:p>
          <a:endParaRPr lang="es-ES"/>
        </a:p>
      </dgm:t>
    </dgm:pt>
    <dgm:pt modelId="{90D5A030-0550-4C58-8126-0440845B7EC5}" type="pres">
      <dgm:prSet presAssocID="{4BE99E68-C67B-45BC-BB07-2F0A0D2F9E27}" presName="node" presStyleLbl="node1" presStyleIdx="7" presStyleCnt="10">
        <dgm:presLayoutVars>
          <dgm:bulletEnabled val="1"/>
        </dgm:presLayoutVars>
      </dgm:prSet>
      <dgm:spPr/>
      <dgm:t>
        <a:bodyPr/>
        <a:lstStyle/>
        <a:p>
          <a:endParaRPr lang="es-ES"/>
        </a:p>
      </dgm:t>
    </dgm:pt>
    <dgm:pt modelId="{E46448E1-2E20-48CF-BAB5-950463E76EDE}" type="pres">
      <dgm:prSet presAssocID="{4A12AEA4-65B8-4607-BE4D-1E0F368C8684}" presName="sibTrans" presStyleLbl="sibTrans1D1" presStyleIdx="7" presStyleCnt="9"/>
      <dgm:spPr/>
      <dgm:t>
        <a:bodyPr/>
        <a:lstStyle/>
        <a:p>
          <a:endParaRPr lang="es-ES"/>
        </a:p>
      </dgm:t>
    </dgm:pt>
    <dgm:pt modelId="{E36F65E4-83DF-41C5-BF30-C0076D4200F3}" type="pres">
      <dgm:prSet presAssocID="{4A12AEA4-65B8-4607-BE4D-1E0F368C8684}" presName="connectorText" presStyleLbl="sibTrans1D1" presStyleIdx="7" presStyleCnt="9"/>
      <dgm:spPr/>
      <dgm:t>
        <a:bodyPr/>
        <a:lstStyle/>
        <a:p>
          <a:endParaRPr lang="es-ES"/>
        </a:p>
      </dgm:t>
    </dgm:pt>
    <dgm:pt modelId="{D29DC0A7-498B-4F47-A251-3AA2762F4560}" type="pres">
      <dgm:prSet presAssocID="{6649920F-D8AE-455E-B6C2-92D5FBEE2E8E}" presName="node" presStyleLbl="node1" presStyleIdx="8" presStyleCnt="10">
        <dgm:presLayoutVars>
          <dgm:bulletEnabled val="1"/>
        </dgm:presLayoutVars>
      </dgm:prSet>
      <dgm:spPr/>
      <dgm:t>
        <a:bodyPr/>
        <a:lstStyle/>
        <a:p>
          <a:endParaRPr lang="es-ES"/>
        </a:p>
      </dgm:t>
    </dgm:pt>
    <dgm:pt modelId="{A52B5661-73BC-4D2E-88A2-C6A83E2FA421}" type="pres">
      <dgm:prSet presAssocID="{6419002B-1A9A-47DE-BD3E-166630B2E0D6}" presName="sibTrans" presStyleLbl="sibTrans1D1" presStyleIdx="8" presStyleCnt="9"/>
      <dgm:spPr/>
      <dgm:t>
        <a:bodyPr/>
        <a:lstStyle/>
        <a:p>
          <a:endParaRPr lang="es-ES"/>
        </a:p>
      </dgm:t>
    </dgm:pt>
    <dgm:pt modelId="{2DDC0DFD-6449-497F-BCE7-89CC85C1B1D9}" type="pres">
      <dgm:prSet presAssocID="{6419002B-1A9A-47DE-BD3E-166630B2E0D6}" presName="connectorText" presStyleLbl="sibTrans1D1" presStyleIdx="8" presStyleCnt="9"/>
      <dgm:spPr/>
      <dgm:t>
        <a:bodyPr/>
        <a:lstStyle/>
        <a:p>
          <a:endParaRPr lang="es-ES"/>
        </a:p>
      </dgm:t>
    </dgm:pt>
    <dgm:pt modelId="{B8DA644B-ECFE-462C-9ACD-A88CC11780CC}" type="pres">
      <dgm:prSet presAssocID="{18477489-9B7D-462E-804F-8D326BFD67DD}" presName="node" presStyleLbl="node1" presStyleIdx="9" presStyleCnt="10">
        <dgm:presLayoutVars>
          <dgm:bulletEnabled val="1"/>
        </dgm:presLayoutVars>
      </dgm:prSet>
      <dgm:spPr/>
      <dgm:t>
        <a:bodyPr/>
        <a:lstStyle/>
        <a:p>
          <a:endParaRPr lang="es-ES"/>
        </a:p>
      </dgm:t>
    </dgm:pt>
  </dgm:ptLst>
  <dgm:cxnLst>
    <dgm:cxn modelId="{78212C70-313B-430D-BC9D-15C77CB17277}" type="presOf" srcId="{03353917-58C5-489C-B522-26055CB75D3F}" destId="{50BCC19B-8FFC-47F0-9940-FCB89CD8410A}" srcOrd="0" destOrd="0" presId="urn:microsoft.com/office/officeart/2005/8/layout/bProcess3"/>
    <dgm:cxn modelId="{06569418-E00D-4B6E-AB77-FF9F7BA9239F}" srcId="{5968168F-F1E8-459F-AE85-9472F22309EE}" destId="{973D513B-2FE8-4B42-A7B0-4281D1B774AD}" srcOrd="3" destOrd="0" parTransId="{8020E1FF-6894-4140-B40A-0FF24CECB7CD}" sibTransId="{27FD3E94-A590-4DBB-A05D-A18A2CF913B1}"/>
    <dgm:cxn modelId="{42DD5EE8-76FA-4571-8CB0-C0A1975EF49E}" srcId="{5968168F-F1E8-459F-AE85-9472F22309EE}" destId="{5919ADD7-E1F2-4268-9CB2-4DEDF88EB3F4}" srcOrd="2" destOrd="0" parTransId="{B07E5388-F21E-4E4F-BE12-D1C81CA59416}" sibTransId="{99691659-1A4D-488B-9E70-BFCDAF4D246E}"/>
    <dgm:cxn modelId="{DC084F77-37C7-4E5F-AC4E-9B72EC3FCE08}" type="presOf" srcId="{31F40445-49B3-42A9-BCE1-DC4B47072FF9}" destId="{98B487AA-755E-44F0-918C-43CB42E13EF3}" srcOrd="0" destOrd="0" presId="urn:microsoft.com/office/officeart/2005/8/layout/bProcess3"/>
    <dgm:cxn modelId="{99CAA253-6488-4FF0-AC7C-E6F5C65E7275}" srcId="{5968168F-F1E8-459F-AE85-9472F22309EE}" destId="{6649920F-D8AE-455E-B6C2-92D5FBEE2E8E}" srcOrd="8" destOrd="0" parTransId="{12FD7F12-EB44-4C1C-952B-F58FC0E82930}" sibTransId="{6419002B-1A9A-47DE-BD3E-166630B2E0D6}"/>
    <dgm:cxn modelId="{E782A191-AA68-4D9A-9478-A40C8D399646}" type="presOf" srcId="{C85AB96F-84E4-4582-93E5-E3FB67884355}" destId="{9F16CDE3-1B32-4FE0-AEA8-1B0E3F867F28}" srcOrd="0" destOrd="0" presId="urn:microsoft.com/office/officeart/2005/8/layout/bProcess3"/>
    <dgm:cxn modelId="{BC32238F-C2B7-47A1-A140-05FF4A08EF14}" srcId="{500698CC-46A0-4969-AD68-2D97E052AD18}" destId="{58B3E972-764B-48ED-A36A-268016DAA203}" srcOrd="3" destOrd="0" parTransId="{416A2C6C-4C32-4CCC-9700-C8D313DE09B7}" sibTransId="{B88ADB89-8058-4B69-9F88-E88BAA3B4BD9}"/>
    <dgm:cxn modelId="{19C914AC-5BEF-4824-B5E8-ACF5D2E6806F}" srcId="{500698CC-46A0-4969-AD68-2D97E052AD18}" destId="{F2A43AF7-3ED6-4503-869D-63467768457D}" srcOrd="2" destOrd="0" parTransId="{B9D16BD0-77B2-4E5C-8F3F-7FC38ABC3089}" sibTransId="{C25A7E7D-0F52-4ECB-8C16-4C386DA87B04}"/>
    <dgm:cxn modelId="{2CB0D541-37AA-4A05-A5D0-0855CA0314A3}" type="presOf" srcId="{F2A43AF7-3ED6-4503-869D-63467768457D}" destId="{31C53BED-37C1-4051-BE4D-C76AEA258A07}" srcOrd="0" destOrd="4" presId="urn:microsoft.com/office/officeart/2005/8/layout/bProcess3"/>
    <dgm:cxn modelId="{A959BA2F-2DEC-4DA9-A241-C49E77330C62}" type="presOf" srcId="{A166E8C4-B0B1-48B9-B8CB-8030AAE55D47}" destId="{6C0426B4-DC18-40D3-9DAA-BB210D533BD4}" srcOrd="0" destOrd="0" presId="urn:microsoft.com/office/officeart/2005/8/layout/bProcess3"/>
    <dgm:cxn modelId="{778D65C3-697E-4CFF-B63A-2FA235888F9F}" type="presOf" srcId="{07819DA4-9EF3-445E-B99B-F59E1BE37AFC}" destId="{31C53BED-37C1-4051-BE4D-C76AEA258A07}" srcOrd="0" destOrd="3" presId="urn:microsoft.com/office/officeart/2005/8/layout/bProcess3"/>
    <dgm:cxn modelId="{3403882D-B5AA-4932-96A2-87520DC0316A}" srcId="{500698CC-46A0-4969-AD68-2D97E052AD18}" destId="{DB5E9683-C457-4152-8B77-00B29C3D5536}" srcOrd="4" destOrd="0" parTransId="{3EDF90E2-8B46-4107-8ADD-16F9EFE335B9}" sibTransId="{A411611E-1389-43A5-86FF-D31CD1470DC6}"/>
    <dgm:cxn modelId="{EC16EF80-ED2A-4362-8888-C8B0F7C90FF2}" type="presOf" srcId="{4A12AEA4-65B8-4607-BE4D-1E0F368C8684}" destId="{E46448E1-2E20-48CF-BAB5-950463E76EDE}" srcOrd="0" destOrd="0" presId="urn:microsoft.com/office/officeart/2005/8/layout/bProcess3"/>
    <dgm:cxn modelId="{6E4C2017-AA28-41FB-9C6E-CBA31C65D2DC}" type="presOf" srcId="{D024A630-F9F9-4151-886D-ADFDAC3E1D4A}" destId="{67B05698-8307-4A2D-8D21-8BCB26E0DA10}" srcOrd="0" destOrd="1" presId="urn:microsoft.com/office/officeart/2005/8/layout/bProcess3"/>
    <dgm:cxn modelId="{903620B7-3548-426B-AFB6-9CDFC78CE6B6}" type="presOf" srcId="{C85AB96F-84E4-4582-93E5-E3FB67884355}" destId="{C34FACEE-8CEE-41B1-8436-38F03BCD3F6D}" srcOrd="1" destOrd="0" presId="urn:microsoft.com/office/officeart/2005/8/layout/bProcess3"/>
    <dgm:cxn modelId="{18DA254D-0B84-4E97-A098-06E8A8298624}" type="presOf" srcId="{A166E8C4-B0B1-48B9-B8CB-8030AAE55D47}" destId="{19B90F84-105E-4110-8030-DCD5ED348444}" srcOrd="1" destOrd="0" presId="urn:microsoft.com/office/officeart/2005/8/layout/bProcess3"/>
    <dgm:cxn modelId="{E51CB44F-7A69-4443-8523-F2AE8A90975F}" srcId="{5968168F-F1E8-459F-AE85-9472F22309EE}" destId="{4BE99E68-C67B-45BC-BB07-2F0A0D2F9E27}" srcOrd="7" destOrd="0" parTransId="{EC384F8B-4127-49F4-BBB2-A37B1F9675A2}" sibTransId="{4A12AEA4-65B8-4607-BE4D-1E0F368C8684}"/>
    <dgm:cxn modelId="{D0EF37E9-7714-4F5B-AE6A-ED3CCC1AFB0F}" type="presOf" srcId="{750E1D10-F6E2-4696-B6D6-ACA73BE57D77}" destId="{31C53BED-37C1-4051-BE4D-C76AEA258A07}" srcOrd="0" destOrd="2" presId="urn:microsoft.com/office/officeart/2005/8/layout/bProcess3"/>
    <dgm:cxn modelId="{C0E6D79A-B588-4EDA-8F67-407EDD7833C6}" type="presOf" srcId="{18477489-9B7D-462E-804F-8D326BFD67DD}" destId="{B8DA644B-ECFE-462C-9ACD-A88CC11780CC}" srcOrd="0" destOrd="0" presId="urn:microsoft.com/office/officeart/2005/8/layout/bProcess3"/>
    <dgm:cxn modelId="{833AC591-FCA9-42BF-B1F4-C971B6DEBC9E}" type="presOf" srcId="{5968168F-F1E8-459F-AE85-9472F22309EE}" destId="{2D774C59-F53A-4248-A8A2-F2361151E271}" srcOrd="0" destOrd="0" presId="urn:microsoft.com/office/officeart/2005/8/layout/bProcess3"/>
    <dgm:cxn modelId="{1A49F30C-46A6-4A72-81E8-A687CA613896}" type="presOf" srcId="{27FD3E94-A590-4DBB-A05D-A18A2CF913B1}" destId="{F232AC70-B4B1-4DB4-BFDA-C5D80723A0E4}" srcOrd="0" destOrd="0" presId="urn:microsoft.com/office/officeart/2005/8/layout/bProcess3"/>
    <dgm:cxn modelId="{4C153B1A-4AD7-4C69-B7CE-CEB263F98EEC}" type="presOf" srcId="{99691659-1A4D-488B-9E70-BFCDAF4D246E}" destId="{D614E0E3-6AEB-4A7C-B2D0-E2CB1CD0F4C1}" srcOrd="1" destOrd="0" presId="urn:microsoft.com/office/officeart/2005/8/layout/bProcess3"/>
    <dgm:cxn modelId="{62BDB5F3-470F-40E7-86D7-C97764B8A318}" srcId="{5968168F-F1E8-459F-AE85-9472F22309EE}" destId="{68519CD1-6437-4CC7-BCFE-7A3E063178C8}" srcOrd="6" destOrd="0" parTransId="{823EE705-4A3D-40E6-B814-6EE7A7B5D840}" sibTransId="{C85AB96F-84E4-4582-93E5-E3FB67884355}"/>
    <dgm:cxn modelId="{083F7B3D-BE78-4A97-8850-4C7347E944A5}" srcId="{500698CC-46A0-4969-AD68-2D97E052AD18}" destId="{07819DA4-9EF3-445E-B99B-F59E1BE37AFC}" srcOrd="1" destOrd="0" parTransId="{DD65C140-9B65-4119-94C3-F1EB7A2316EC}" sibTransId="{315B8E47-EA48-45C0-B510-C37FE8BBBF74}"/>
    <dgm:cxn modelId="{2BAE0C7E-2649-458F-9F02-A72BE44B86C0}" type="presOf" srcId="{91C56C74-2C52-44F8-9A0B-FF3949DBB558}" destId="{A074D2F8-3103-4FBA-AAD7-BD9E411429A0}" srcOrd="0" destOrd="0" presId="urn:microsoft.com/office/officeart/2005/8/layout/bProcess3"/>
    <dgm:cxn modelId="{C259B7EA-F1E6-4FD8-B6B4-17ECCFF41C9B}" type="presOf" srcId="{4A12AEA4-65B8-4607-BE4D-1E0F368C8684}" destId="{E36F65E4-83DF-41C5-BF30-C0076D4200F3}" srcOrd="1" destOrd="0" presId="urn:microsoft.com/office/officeart/2005/8/layout/bProcess3"/>
    <dgm:cxn modelId="{04912EBB-0FBB-4CB3-9190-ECC46623A2F2}" type="presOf" srcId="{500698CC-46A0-4969-AD68-2D97E052AD18}" destId="{31C53BED-37C1-4051-BE4D-C76AEA258A07}" srcOrd="0" destOrd="1" presId="urn:microsoft.com/office/officeart/2005/8/layout/bProcess3"/>
    <dgm:cxn modelId="{690F6A2E-FEEE-479C-B9FB-C3106701E37F}" type="presOf" srcId="{03353917-58C5-489C-B522-26055CB75D3F}" destId="{D32D73D9-280F-442F-817A-DA68C07ADAFB}" srcOrd="1" destOrd="0" presId="urn:microsoft.com/office/officeart/2005/8/layout/bProcess3"/>
    <dgm:cxn modelId="{BC91FC9D-00B8-470C-8613-492656FFA888}" type="presOf" srcId="{68519CD1-6437-4CC7-BCFE-7A3E063178C8}" destId="{A8409928-EA76-4202-9120-E9F76A761800}" srcOrd="0" destOrd="0" presId="urn:microsoft.com/office/officeart/2005/8/layout/bProcess3"/>
    <dgm:cxn modelId="{40F48807-D016-4A20-B1E8-A561A0DA8D2A}" srcId="{7F010F29-3705-47DA-96DD-4A7C5E5AC0B3}" destId="{D024A630-F9F9-4151-886D-ADFDAC3E1D4A}" srcOrd="0" destOrd="0" parTransId="{32487349-BBEB-49CB-88ED-87748D52386C}" sibTransId="{CFD7282B-C03F-483E-98AB-A15CC00B7E32}"/>
    <dgm:cxn modelId="{A7E665FE-B4D5-444B-8903-0ECFE148C9DD}" type="presOf" srcId="{6419002B-1A9A-47DE-BD3E-166630B2E0D6}" destId="{2DDC0DFD-6449-497F-BCE7-89CC85C1B1D9}" srcOrd="1" destOrd="0" presId="urn:microsoft.com/office/officeart/2005/8/layout/bProcess3"/>
    <dgm:cxn modelId="{B44673BE-CEEB-4CF2-A306-CA5FA5E8967C}" type="presOf" srcId="{4BE99E68-C67B-45BC-BB07-2F0A0D2F9E27}" destId="{90D5A030-0550-4C58-8126-0440845B7EC5}" srcOrd="0" destOrd="0" presId="urn:microsoft.com/office/officeart/2005/8/layout/bProcess3"/>
    <dgm:cxn modelId="{57EB766D-995B-4994-AB02-7F9E9A7A065D}" srcId="{5968168F-F1E8-459F-AE85-9472F22309EE}" destId="{7F010F29-3705-47DA-96DD-4A7C5E5AC0B3}" srcOrd="1" destOrd="0" parTransId="{BB70997C-8D0D-4E4C-95B8-E276C7D3ED3D}" sibTransId="{31F40445-49B3-42A9-BCE1-DC4B47072FF9}"/>
    <dgm:cxn modelId="{8717E888-81A9-4438-BCFC-1AA1AF748771}" type="presOf" srcId="{6419002B-1A9A-47DE-BD3E-166630B2E0D6}" destId="{A52B5661-73BC-4D2E-88A2-C6A83E2FA421}" srcOrd="0" destOrd="0" presId="urn:microsoft.com/office/officeart/2005/8/layout/bProcess3"/>
    <dgm:cxn modelId="{310975DA-047C-48A1-A055-3E086B7FB522}" srcId="{5919ADD7-E1F2-4268-9CB2-4DEDF88EB3F4}" destId="{500698CC-46A0-4969-AD68-2D97E052AD18}" srcOrd="0" destOrd="0" parTransId="{72865DA9-6566-46FD-9088-ABB8E4A5636C}" sibTransId="{5855DF44-C81D-48A6-A41B-780BAF3952AB}"/>
    <dgm:cxn modelId="{F272E5D3-F164-487B-AF88-D7F41220EF9C}" type="presOf" srcId="{27FD3E94-A590-4DBB-A05D-A18A2CF913B1}" destId="{67EA1D01-E9DE-4F8B-848C-67A12489674C}" srcOrd="1" destOrd="0" presId="urn:microsoft.com/office/officeart/2005/8/layout/bProcess3"/>
    <dgm:cxn modelId="{32C15CF7-A3D1-480E-B70D-AA66E37BCB13}" type="presOf" srcId="{E3110F23-833F-4AA9-8209-98E59931ECE7}" destId="{AF5EF7AB-F763-4107-9D6B-9C2415C1BE44}" srcOrd="0" destOrd="0" presId="urn:microsoft.com/office/officeart/2005/8/layout/bProcess3"/>
    <dgm:cxn modelId="{CF29F0FD-4C4B-4806-94DC-E1E0F047575E}" srcId="{5968168F-F1E8-459F-AE85-9472F22309EE}" destId="{940EC640-41AD-4C5A-A819-3B81068DB919}" srcOrd="0" destOrd="0" parTransId="{C6832DF0-9FD8-4809-8CB9-53F22201D633}" sibTransId="{03353917-58C5-489C-B522-26055CB75D3F}"/>
    <dgm:cxn modelId="{F364BDEE-4931-4A63-A858-9349DEB20143}" type="presOf" srcId="{91C56C74-2C52-44F8-9A0B-FF3949DBB558}" destId="{47DC5C70-88C0-405D-8425-8A1F5552E3EA}" srcOrd="1" destOrd="0" presId="urn:microsoft.com/office/officeart/2005/8/layout/bProcess3"/>
    <dgm:cxn modelId="{6C4A2DE8-D42B-4CB7-9B21-F9FC3DDE32DD}" type="presOf" srcId="{973D513B-2FE8-4B42-A7B0-4281D1B774AD}" destId="{CB7118FB-0FB8-4CB5-B249-6DAEE28A70A4}" srcOrd="0" destOrd="0" presId="urn:microsoft.com/office/officeart/2005/8/layout/bProcess3"/>
    <dgm:cxn modelId="{1ACA269D-0B85-4307-ADA3-9B1A7A6058DB}" srcId="{5968168F-F1E8-459F-AE85-9472F22309EE}" destId="{6CE5199F-BA09-4102-8AB4-247713F18459}" srcOrd="5" destOrd="0" parTransId="{F25063BC-15E2-4805-8A60-2A2C711DF20A}" sibTransId="{91C56C74-2C52-44F8-9A0B-FF3949DBB558}"/>
    <dgm:cxn modelId="{D0F4236B-9EC3-4FAA-A7A4-2486DA682CB0}" type="presOf" srcId="{DB5E9683-C457-4152-8B77-00B29C3D5536}" destId="{31C53BED-37C1-4051-BE4D-C76AEA258A07}" srcOrd="0" destOrd="6" presId="urn:microsoft.com/office/officeart/2005/8/layout/bProcess3"/>
    <dgm:cxn modelId="{712DA7E0-74F1-41C7-A411-8E76864BCFD9}" srcId="{500698CC-46A0-4969-AD68-2D97E052AD18}" destId="{750E1D10-F6E2-4696-B6D6-ACA73BE57D77}" srcOrd="0" destOrd="0" parTransId="{E7722C95-BA43-432F-9192-4B483FE54DB7}" sibTransId="{07D9D5B6-87B1-4C13-9E89-D8224AD567D5}"/>
    <dgm:cxn modelId="{E5A58370-9B2F-47E1-9008-413F65A5B5ED}" type="presOf" srcId="{6649920F-D8AE-455E-B6C2-92D5FBEE2E8E}" destId="{D29DC0A7-498B-4F47-A251-3AA2762F4560}" srcOrd="0" destOrd="0" presId="urn:microsoft.com/office/officeart/2005/8/layout/bProcess3"/>
    <dgm:cxn modelId="{95BC4442-8652-4787-9D79-485CF1F39782}" type="presOf" srcId="{99691659-1A4D-488B-9E70-BFCDAF4D246E}" destId="{8B94DC65-0F9A-4E80-904A-63C7C1A99CE3}" srcOrd="0" destOrd="0" presId="urn:microsoft.com/office/officeart/2005/8/layout/bProcess3"/>
    <dgm:cxn modelId="{738F1448-4993-4810-8F6E-5E4BB4C667CB}" type="presOf" srcId="{6CE5199F-BA09-4102-8AB4-247713F18459}" destId="{626988A6-ADD8-464C-B3EF-90FFFAFDFB3D}" srcOrd="0" destOrd="0" presId="urn:microsoft.com/office/officeart/2005/8/layout/bProcess3"/>
    <dgm:cxn modelId="{127235D8-A818-4053-902A-14200E3F09EE}" type="presOf" srcId="{58B3E972-764B-48ED-A36A-268016DAA203}" destId="{31C53BED-37C1-4051-BE4D-C76AEA258A07}" srcOrd="0" destOrd="5" presId="urn:microsoft.com/office/officeart/2005/8/layout/bProcess3"/>
    <dgm:cxn modelId="{86864B74-8971-429D-A2B0-E9D93AAAF456}" srcId="{5968168F-F1E8-459F-AE85-9472F22309EE}" destId="{E3110F23-833F-4AA9-8209-98E59931ECE7}" srcOrd="4" destOrd="0" parTransId="{64E81B88-BE8E-4919-AC25-609F3A9E113A}" sibTransId="{A166E8C4-B0B1-48B9-B8CB-8030AAE55D47}"/>
    <dgm:cxn modelId="{6D481C57-3916-405A-B0D2-8196A0BB4849}" type="presOf" srcId="{940EC640-41AD-4C5A-A819-3B81068DB919}" destId="{CC7C9ABE-2EF7-4D93-821D-555478632F9E}" srcOrd="0" destOrd="0" presId="urn:microsoft.com/office/officeart/2005/8/layout/bProcess3"/>
    <dgm:cxn modelId="{41264570-5D3A-4A50-B4E3-AD562A446FA1}" type="presOf" srcId="{7F010F29-3705-47DA-96DD-4A7C5E5AC0B3}" destId="{67B05698-8307-4A2D-8D21-8BCB26E0DA10}" srcOrd="0" destOrd="0" presId="urn:microsoft.com/office/officeart/2005/8/layout/bProcess3"/>
    <dgm:cxn modelId="{03C0EACB-588F-4169-A7B6-ED96E14E1475}" type="presOf" srcId="{31F40445-49B3-42A9-BCE1-DC4B47072FF9}" destId="{03382E4E-9F28-451F-A41D-7E52E7DAB6A0}" srcOrd="1" destOrd="0" presId="urn:microsoft.com/office/officeart/2005/8/layout/bProcess3"/>
    <dgm:cxn modelId="{62051FDF-05CA-49B9-B678-E5ED92711B72}" srcId="{5968168F-F1E8-459F-AE85-9472F22309EE}" destId="{18477489-9B7D-462E-804F-8D326BFD67DD}" srcOrd="9" destOrd="0" parTransId="{20ADD360-A0D5-460E-8D45-7398EC9A1811}" sibTransId="{F01C29A3-DF9B-466D-A5CD-487A73554F22}"/>
    <dgm:cxn modelId="{DA8C5016-9D35-427B-8002-A12208B4F5E9}" type="presOf" srcId="{5919ADD7-E1F2-4268-9CB2-4DEDF88EB3F4}" destId="{31C53BED-37C1-4051-BE4D-C76AEA258A07}" srcOrd="0" destOrd="0" presId="urn:microsoft.com/office/officeart/2005/8/layout/bProcess3"/>
    <dgm:cxn modelId="{3540B2B8-E7BE-4354-AD28-8AE042F394CA}" type="presParOf" srcId="{2D774C59-F53A-4248-A8A2-F2361151E271}" destId="{CC7C9ABE-2EF7-4D93-821D-555478632F9E}" srcOrd="0" destOrd="0" presId="urn:microsoft.com/office/officeart/2005/8/layout/bProcess3"/>
    <dgm:cxn modelId="{4630F774-79A3-44B8-B266-11000E1F7368}" type="presParOf" srcId="{2D774C59-F53A-4248-A8A2-F2361151E271}" destId="{50BCC19B-8FFC-47F0-9940-FCB89CD8410A}" srcOrd="1" destOrd="0" presId="urn:microsoft.com/office/officeart/2005/8/layout/bProcess3"/>
    <dgm:cxn modelId="{6126C717-59AB-4C6B-88FB-4D83C1498064}" type="presParOf" srcId="{50BCC19B-8FFC-47F0-9940-FCB89CD8410A}" destId="{D32D73D9-280F-442F-817A-DA68C07ADAFB}" srcOrd="0" destOrd="0" presId="urn:microsoft.com/office/officeart/2005/8/layout/bProcess3"/>
    <dgm:cxn modelId="{2E8F3F69-B3A2-4515-9746-21EC5256A017}" type="presParOf" srcId="{2D774C59-F53A-4248-A8A2-F2361151E271}" destId="{67B05698-8307-4A2D-8D21-8BCB26E0DA10}" srcOrd="2" destOrd="0" presId="urn:microsoft.com/office/officeart/2005/8/layout/bProcess3"/>
    <dgm:cxn modelId="{562E21D6-7A49-4DA7-AFE3-DE621415DD58}" type="presParOf" srcId="{2D774C59-F53A-4248-A8A2-F2361151E271}" destId="{98B487AA-755E-44F0-918C-43CB42E13EF3}" srcOrd="3" destOrd="0" presId="urn:microsoft.com/office/officeart/2005/8/layout/bProcess3"/>
    <dgm:cxn modelId="{2F23B8A9-45F1-463B-B804-83C1B693FBEA}" type="presParOf" srcId="{98B487AA-755E-44F0-918C-43CB42E13EF3}" destId="{03382E4E-9F28-451F-A41D-7E52E7DAB6A0}" srcOrd="0" destOrd="0" presId="urn:microsoft.com/office/officeart/2005/8/layout/bProcess3"/>
    <dgm:cxn modelId="{74A188EB-58E1-4D3E-B65B-BC6AA306868F}" type="presParOf" srcId="{2D774C59-F53A-4248-A8A2-F2361151E271}" destId="{31C53BED-37C1-4051-BE4D-C76AEA258A07}" srcOrd="4" destOrd="0" presId="urn:microsoft.com/office/officeart/2005/8/layout/bProcess3"/>
    <dgm:cxn modelId="{5B883A94-5449-4E07-B5EA-455F239C6ABA}" type="presParOf" srcId="{2D774C59-F53A-4248-A8A2-F2361151E271}" destId="{8B94DC65-0F9A-4E80-904A-63C7C1A99CE3}" srcOrd="5" destOrd="0" presId="urn:microsoft.com/office/officeart/2005/8/layout/bProcess3"/>
    <dgm:cxn modelId="{D99DEF1D-AF44-4C2D-AB1D-4D7982497A9E}" type="presParOf" srcId="{8B94DC65-0F9A-4E80-904A-63C7C1A99CE3}" destId="{D614E0E3-6AEB-4A7C-B2D0-E2CB1CD0F4C1}" srcOrd="0" destOrd="0" presId="urn:microsoft.com/office/officeart/2005/8/layout/bProcess3"/>
    <dgm:cxn modelId="{D3CC0BBB-E374-4E7A-A997-07906E02217B}" type="presParOf" srcId="{2D774C59-F53A-4248-A8A2-F2361151E271}" destId="{CB7118FB-0FB8-4CB5-B249-6DAEE28A70A4}" srcOrd="6" destOrd="0" presId="urn:microsoft.com/office/officeart/2005/8/layout/bProcess3"/>
    <dgm:cxn modelId="{D4275E75-EEB4-4A08-950E-071D1E923245}" type="presParOf" srcId="{2D774C59-F53A-4248-A8A2-F2361151E271}" destId="{F232AC70-B4B1-4DB4-BFDA-C5D80723A0E4}" srcOrd="7" destOrd="0" presId="urn:microsoft.com/office/officeart/2005/8/layout/bProcess3"/>
    <dgm:cxn modelId="{91652ACE-06DB-4AD9-9FAC-993E312AB0B2}" type="presParOf" srcId="{F232AC70-B4B1-4DB4-BFDA-C5D80723A0E4}" destId="{67EA1D01-E9DE-4F8B-848C-67A12489674C}" srcOrd="0" destOrd="0" presId="urn:microsoft.com/office/officeart/2005/8/layout/bProcess3"/>
    <dgm:cxn modelId="{3F4FEAE6-214C-4FA1-BE66-190B0C9EB6EA}" type="presParOf" srcId="{2D774C59-F53A-4248-A8A2-F2361151E271}" destId="{AF5EF7AB-F763-4107-9D6B-9C2415C1BE44}" srcOrd="8" destOrd="0" presId="urn:microsoft.com/office/officeart/2005/8/layout/bProcess3"/>
    <dgm:cxn modelId="{08D17440-2396-4EF4-8896-2EC27058F779}" type="presParOf" srcId="{2D774C59-F53A-4248-A8A2-F2361151E271}" destId="{6C0426B4-DC18-40D3-9DAA-BB210D533BD4}" srcOrd="9" destOrd="0" presId="urn:microsoft.com/office/officeart/2005/8/layout/bProcess3"/>
    <dgm:cxn modelId="{FD5FB2B1-1ED4-4363-93C6-28ED5E9A550E}" type="presParOf" srcId="{6C0426B4-DC18-40D3-9DAA-BB210D533BD4}" destId="{19B90F84-105E-4110-8030-DCD5ED348444}" srcOrd="0" destOrd="0" presId="urn:microsoft.com/office/officeart/2005/8/layout/bProcess3"/>
    <dgm:cxn modelId="{AB21040C-8E39-45E0-88EF-5331B0808C43}" type="presParOf" srcId="{2D774C59-F53A-4248-A8A2-F2361151E271}" destId="{626988A6-ADD8-464C-B3EF-90FFFAFDFB3D}" srcOrd="10" destOrd="0" presId="urn:microsoft.com/office/officeart/2005/8/layout/bProcess3"/>
    <dgm:cxn modelId="{F705DBE0-8707-4087-B038-3BC0F6E89D9B}" type="presParOf" srcId="{2D774C59-F53A-4248-A8A2-F2361151E271}" destId="{A074D2F8-3103-4FBA-AAD7-BD9E411429A0}" srcOrd="11" destOrd="0" presId="urn:microsoft.com/office/officeart/2005/8/layout/bProcess3"/>
    <dgm:cxn modelId="{83424710-3EF1-4CFE-9B9D-5888E875E503}" type="presParOf" srcId="{A074D2F8-3103-4FBA-AAD7-BD9E411429A0}" destId="{47DC5C70-88C0-405D-8425-8A1F5552E3EA}" srcOrd="0" destOrd="0" presId="urn:microsoft.com/office/officeart/2005/8/layout/bProcess3"/>
    <dgm:cxn modelId="{18E7C799-5DDB-4C47-A62D-48AB26712024}" type="presParOf" srcId="{2D774C59-F53A-4248-A8A2-F2361151E271}" destId="{A8409928-EA76-4202-9120-E9F76A761800}" srcOrd="12" destOrd="0" presId="urn:microsoft.com/office/officeart/2005/8/layout/bProcess3"/>
    <dgm:cxn modelId="{5801CB49-4368-4CFE-AC7F-3760108E1DE4}" type="presParOf" srcId="{2D774C59-F53A-4248-A8A2-F2361151E271}" destId="{9F16CDE3-1B32-4FE0-AEA8-1B0E3F867F28}" srcOrd="13" destOrd="0" presId="urn:microsoft.com/office/officeart/2005/8/layout/bProcess3"/>
    <dgm:cxn modelId="{2FEC38B7-8A16-465E-A64F-C93F8275F91F}" type="presParOf" srcId="{9F16CDE3-1B32-4FE0-AEA8-1B0E3F867F28}" destId="{C34FACEE-8CEE-41B1-8436-38F03BCD3F6D}" srcOrd="0" destOrd="0" presId="urn:microsoft.com/office/officeart/2005/8/layout/bProcess3"/>
    <dgm:cxn modelId="{4B4E89F6-A223-4243-8F7E-F4104C6F219C}" type="presParOf" srcId="{2D774C59-F53A-4248-A8A2-F2361151E271}" destId="{90D5A030-0550-4C58-8126-0440845B7EC5}" srcOrd="14" destOrd="0" presId="urn:microsoft.com/office/officeart/2005/8/layout/bProcess3"/>
    <dgm:cxn modelId="{FC2584BF-4009-4296-A7D8-366D33DFBCB3}" type="presParOf" srcId="{2D774C59-F53A-4248-A8A2-F2361151E271}" destId="{E46448E1-2E20-48CF-BAB5-950463E76EDE}" srcOrd="15" destOrd="0" presId="urn:microsoft.com/office/officeart/2005/8/layout/bProcess3"/>
    <dgm:cxn modelId="{1EB1E810-DF01-45CA-9EC0-DCCC41C8B2C9}" type="presParOf" srcId="{E46448E1-2E20-48CF-BAB5-950463E76EDE}" destId="{E36F65E4-83DF-41C5-BF30-C0076D4200F3}" srcOrd="0" destOrd="0" presId="urn:microsoft.com/office/officeart/2005/8/layout/bProcess3"/>
    <dgm:cxn modelId="{19446F89-C0AA-4CC8-9C23-DDEFD9BC9041}" type="presParOf" srcId="{2D774C59-F53A-4248-A8A2-F2361151E271}" destId="{D29DC0A7-498B-4F47-A251-3AA2762F4560}" srcOrd="16" destOrd="0" presId="urn:microsoft.com/office/officeart/2005/8/layout/bProcess3"/>
    <dgm:cxn modelId="{14CDB9E8-87CA-4387-AEB9-70D61B1C2589}" type="presParOf" srcId="{2D774C59-F53A-4248-A8A2-F2361151E271}" destId="{A52B5661-73BC-4D2E-88A2-C6A83E2FA421}" srcOrd="17" destOrd="0" presId="urn:microsoft.com/office/officeart/2005/8/layout/bProcess3"/>
    <dgm:cxn modelId="{7B2020F1-F867-4A17-B217-76A06BF086E8}" type="presParOf" srcId="{A52B5661-73BC-4D2E-88A2-C6A83E2FA421}" destId="{2DDC0DFD-6449-497F-BCE7-89CC85C1B1D9}" srcOrd="0" destOrd="0" presId="urn:microsoft.com/office/officeart/2005/8/layout/bProcess3"/>
    <dgm:cxn modelId="{4A1F5862-77D5-4426-A6E7-652F090DDB4B}" type="presParOf" srcId="{2D774C59-F53A-4248-A8A2-F2361151E271}" destId="{B8DA644B-ECFE-462C-9ACD-A88CC11780CC}" srcOrd="1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C2343DF-98B6-4583-82FD-6346C17B9DF5}" type="doc">
      <dgm:prSet loTypeId="urn:microsoft.com/office/officeart/2005/8/layout/bProcess3" loCatId="process" qsTypeId="urn:microsoft.com/office/officeart/2005/8/quickstyle/simple1" qsCatId="simple" csTypeId="urn:microsoft.com/office/officeart/2005/8/colors/colorful1" csCatId="colorful" phldr="1"/>
      <dgm:spPr/>
      <dgm:t>
        <a:bodyPr/>
        <a:lstStyle/>
        <a:p>
          <a:endParaRPr lang="es-CL"/>
        </a:p>
      </dgm:t>
    </dgm:pt>
    <dgm:pt modelId="{04865526-E5BB-4BEE-93C3-A19FD9798E2C}">
      <dgm:prSet phldrT="[Texto]"/>
      <dgm:spPr>
        <a:xfrm>
          <a:off x="4833" y="291742"/>
          <a:ext cx="1819619" cy="1091771"/>
        </a:xfrm>
        <a:prstGeom prst="rect">
          <a:avLst/>
        </a:prstGeom>
      </dgm:spPr>
      <dgm:t>
        <a:bodyPr/>
        <a:lstStyle/>
        <a:p>
          <a:r>
            <a:rPr lang="es-CL" smtClean="0">
              <a:latin typeface="Calibri" panose="020F0502020204030204"/>
              <a:ea typeface="+mn-ea"/>
              <a:cs typeface="+mn-cs"/>
            </a:rPr>
            <a:t>Presentación de plan de trabajo 2019 a Dirección</a:t>
          </a:r>
          <a:endParaRPr lang="es-CL" dirty="0">
            <a:latin typeface="Calibri" panose="020F0502020204030204"/>
            <a:ea typeface="+mn-ea"/>
            <a:cs typeface="+mn-cs"/>
          </a:endParaRPr>
        </a:p>
      </dgm:t>
    </dgm:pt>
    <dgm:pt modelId="{EB6891E5-BDDD-472B-BD54-FA90C1D76565}" type="parTrans" cxnId="{44FF9382-5511-4186-891A-F4A7C99E94AF}">
      <dgm:prSet/>
      <dgm:spPr/>
      <dgm:t>
        <a:bodyPr/>
        <a:lstStyle/>
        <a:p>
          <a:endParaRPr lang="es-CL"/>
        </a:p>
      </dgm:t>
    </dgm:pt>
    <dgm:pt modelId="{54FBE4A3-03AF-4FA5-B049-0F5BCCC84710}" type="sibTrans" cxnId="{44FF9382-5511-4186-891A-F4A7C99E94AF}">
      <dgm:prSet/>
      <dgm:spPr>
        <a:xfrm>
          <a:off x="1822653" y="791908"/>
          <a:ext cx="387912" cy="91440"/>
        </a:xfrm>
        <a:custGeom>
          <a:avLst/>
          <a:gdLst/>
          <a:ahLst/>
          <a:cxnLst/>
          <a:rect l="0" t="0" r="0" b="0"/>
          <a:pathLst>
            <a:path>
              <a:moveTo>
                <a:pt x="0" y="45720"/>
              </a:moveTo>
              <a:lnTo>
                <a:pt x="237414" y="45720"/>
              </a:lnTo>
            </a:path>
          </a:pathLst>
        </a:custGeom>
      </dgm:spPr>
      <dgm:t>
        <a:bodyPr/>
        <a:lstStyle/>
        <a:p>
          <a:endParaRPr lang="es-CL">
            <a:solidFill>
              <a:sysClr val="windowText" lastClr="000000">
                <a:hueOff val="0"/>
                <a:satOff val="0"/>
                <a:lumOff val="0"/>
                <a:alphaOff val="0"/>
              </a:sysClr>
            </a:solidFill>
            <a:latin typeface="Calibri" panose="020F0502020204030204"/>
            <a:ea typeface="+mn-ea"/>
            <a:cs typeface="+mn-cs"/>
          </a:endParaRPr>
        </a:p>
      </dgm:t>
    </dgm:pt>
    <dgm:pt modelId="{CC45AA4E-BF2D-4134-B3BB-C78E6B38BC68}">
      <dgm:prSet phldrT="[Texto]"/>
      <dgm:spPr>
        <a:xfrm>
          <a:off x="4481096" y="291742"/>
          <a:ext cx="1819619" cy="1091771"/>
        </a:xfrm>
        <a:prstGeom prst="rect">
          <a:avLst/>
        </a:prstGeom>
      </dgm:spPr>
      <dgm:t>
        <a:bodyPr/>
        <a:lstStyle/>
        <a:p>
          <a:r>
            <a:rPr lang="es-CL" dirty="0" smtClean="0">
              <a:latin typeface="Calibri" panose="020F0502020204030204"/>
              <a:ea typeface="+mn-ea"/>
              <a:cs typeface="+mn-cs"/>
            </a:rPr>
            <a:t>Con presencia de la Dirección instaurar instancia de coordinación al interior de la institución entregando los primeros lineamientos de metas anuales como su relato trimestral y la periodicidad</a:t>
          </a:r>
        </a:p>
        <a:p>
          <a:r>
            <a:rPr lang="es-CL" dirty="0" smtClean="0">
              <a:latin typeface="Calibri" panose="020F0502020204030204"/>
              <a:ea typeface="+mn-ea"/>
              <a:cs typeface="+mn-cs"/>
            </a:rPr>
            <a:t>(Marzo 2019)</a:t>
          </a:r>
          <a:endParaRPr lang="es-CL" dirty="0">
            <a:latin typeface="Calibri" panose="020F0502020204030204"/>
            <a:ea typeface="+mn-ea"/>
            <a:cs typeface="+mn-cs"/>
          </a:endParaRPr>
        </a:p>
      </dgm:t>
    </dgm:pt>
    <dgm:pt modelId="{0770C0C4-BCA2-442D-9C8C-481CB8B7FC61}" type="parTrans" cxnId="{C1ADDD59-01C6-4875-AB49-CE87D9CF4912}">
      <dgm:prSet/>
      <dgm:spPr/>
      <dgm:t>
        <a:bodyPr/>
        <a:lstStyle/>
        <a:p>
          <a:endParaRPr lang="es-CL"/>
        </a:p>
      </dgm:t>
    </dgm:pt>
    <dgm:pt modelId="{FEAA69AB-F93E-4FA1-BFC7-F2DD1F42F1E1}" type="sibTrans" cxnId="{C1ADDD59-01C6-4875-AB49-CE87D9CF4912}">
      <dgm:prSet/>
      <dgm:spPr>
        <a:xfrm>
          <a:off x="914643" y="1381714"/>
          <a:ext cx="4476263" cy="387912"/>
        </a:xfrm>
        <a:custGeom>
          <a:avLst/>
          <a:gdLst/>
          <a:ahLst/>
          <a:cxnLst/>
          <a:rect l="0" t="0" r="0" b="0"/>
          <a:pathLst>
            <a:path>
              <a:moveTo>
                <a:pt x="0" y="45720"/>
              </a:moveTo>
              <a:lnTo>
                <a:pt x="237414" y="45720"/>
              </a:lnTo>
            </a:path>
          </a:pathLst>
        </a:custGeom>
      </dgm:spPr>
      <dgm:t>
        <a:bodyPr/>
        <a:lstStyle/>
        <a:p>
          <a:endParaRPr lang="es-CL">
            <a:solidFill>
              <a:sysClr val="windowText" lastClr="000000">
                <a:hueOff val="0"/>
                <a:satOff val="0"/>
                <a:lumOff val="0"/>
                <a:alphaOff val="0"/>
              </a:sysClr>
            </a:solidFill>
            <a:latin typeface="Calibri" panose="020F0502020204030204"/>
            <a:ea typeface="+mn-ea"/>
            <a:cs typeface="+mn-cs"/>
          </a:endParaRPr>
        </a:p>
      </dgm:t>
    </dgm:pt>
    <dgm:pt modelId="{CB0F2005-4EA0-4816-8197-091DDE1A8E88}">
      <dgm:prSet phldrT="[Texto]"/>
      <dgm:spPr>
        <a:xfrm>
          <a:off x="4833" y="1802026"/>
          <a:ext cx="1819619" cy="1091771"/>
        </a:xfrm>
        <a:prstGeom prst="rect">
          <a:avLst/>
        </a:prstGeom>
      </dgm:spPr>
      <dgm:t>
        <a:bodyPr/>
        <a:lstStyle/>
        <a:p>
          <a:r>
            <a:rPr lang="es-CL" dirty="0" smtClean="0">
              <a:latin typeface="Calibri" panose="020F0502020204030204"/>
              <a:ea typeface="+mn-ea"/>
              <a:cs typeface="+mn-cs"/>
            </a:rPr>
            <a:t>Realizar reuniones según periodicidad acordada e informar a Dirección y  a la mesa ministerial de los avances</a:t>
          </a:r>
          <a:endParaRPr lang="es-CL" dirty="0">
            <a:latin typeface="Calibri" panose="020F0502020204030204"/>
            <a:ea typeface="+mn-ea"/>
            <a:cs typeface="+mn-cs"/>
          </a:endParaRPr>
        </a:p>
      </dgm:t>
    </dgm:pt>
    <dgm:pt modelId="{8EFE4E3D-4501-44D6-80E3-2A164089DA9F}" type="parTrans" cxnId="{2E7E53B7-C5C1-4B0D-997E-AB36E731BE13}">
      <dgm:prSet/>
      <dgm:spPr/>
      <dgm:t>
        <a:bodyPr/>
        <a:lstStyle/>
        <a:p>
          <a:endParaRPr lang="es-CL"/>
        </a:p>
      </dgm:t>
    </dgm:pt>
    <dgm:pt modelId="{9BEF5075-E8C2-4695-AF38-E9B7D21B716C}" type="sibTrans" cxnId="{2E7E53B7-C5C1-4B0D-997E-AB36E731BE13}">
      <dgm:prSet/>
      <dgm:spPr>
        <a:xfrm>
          <a:off x="1822653" y="2302192"/>
          <a:ext cx="387912" cy="91440"/>
        </a:xfrm>
        <a:custGeom>
          <a:avLst/>
          <a:gdLst/>
          <a:ahLst/>
          <a:cxnLst/>
          <a:rect l="0" t="0" r="0" b="0"/>
          <a:pathLst>
            <a:path>
              <a:moveTo>
                <a:pt x="4299891" y="0"/>
              </a:moveTo>
              <a:lnTo>
                <a:pt x="4299891" y="135807"/>
              </a:lnTo>
              <a:lnTo>
                <a:pt x="0" y="135807"/>
              </a:lnTo>
              <a:lnTo>
                <a:pt x="0" y="237414"/>
              </a:lnTo>
            </a:path>
          </a:pathLst>
        </a:custGeom>
      </dgm:spPr>
      <dgm:t>
        <a:bodyPr/>
        <a:lstStyle/>
        <a:p>
          <a:endParaRPr lang="es-CL">
            <a:solidFill>
              <a:sysClr val="windowText" lastClr="000000">
                <a:hueOff val="0"/>
                <a:satOff val="0"/>
                <a:lumOff val="0"/>
                <a:alphaOff val="0"/>
              </a:sysClr>
            </a:solidFill>
            <a:latin typeface="Calibri" panose="020F0502020204030204"/>
            <a:ea typeface="+mn-ea"/>
            <a:cs typeface="+mn-cs"/>
          </a:endParaRPr>
        </a:p>
      </dgm:t>
    </dgm:pt>
    <dgm:pt modelId="{5D8B0E7B-521A-4529-A3B5-EE69FA51FD9A}">
      <dgm:prSet phldrT="[Texto]"/>
      <dgm:spPr>
        <a:xfrm>
          <a:off x="2242965" y="1802026"/>
          <a:ext cx="1819619" cy="1091771"/>
        </a:xfrm>
      </dgm:spPr>
      <dgm:t>
        <a:bodyPr/>
        <a:lstStyle/>
        <a:p>
          <a:r>
            <a:rPr lang="es-CL" dirty="0" smtClean="0">
              <a:latin typeface="Calibri" panose="020F0502020204030204"/>
              <a:ea typeface="+mn-ea"/>
              <a:cs typeface="+mn-cs"/>
            </a:rPr>
            <a:t>Levantar el perfil de las personas que debieran componer instancia de trabajo interno en ChileValora</a:t>
          </a:r>
          <a:endParaRPr lang="es-CL" dirty="0">
            <a:latin typeface="Calibri" panose="020F0502020204030204"/>
            <a:ea typeface="+mn-ea"/>
            <a:cs typeface="+mn-cs"/>
          </a:endParaRPr>
        </a:p>
      </dgm:t>
    </dgm:pt>
    <dgm:pt modelId="{3AF3F93D-9B7B-46B9-B712-453016AC8FA9}" type="parTrans" cxnId="{B397AC14-43FA-4DEA-A2E1-07106CD1A24D}">
      <dgm:prSet/>
      <dgm:spPr/>
      <dgm:t>
        <a:bodyPr/>
        <a:lstStyle/>
        <a:p>
          <a:endParaRPr lang="es-ES"/>
        </a:p>
      </dgm:t>
    </dgm:pt>
    <dgm:pt modelId="{081B21B8-8698-465F-A6AF-8EC1F414A4CB}" type="sibTrans" cxnId="{B397AC14-43FA-4DEA-A2E1-07106CD1A24D}">
      <dgm:prSet/>
      <dgm:spPr/>
      <dgm:t>
        <a:bodyPr/>
        <a:lstStyle/>
        <a:p>
          <a:endParaRPr lang="es-ES"/>
        </a:p>
      </dgm:t>
    </dgm:pt>
    <dgm:pt modelId="{A576044C-DD26-42F8-A967-3B9E599277E2}">
      <dgm:prSet phldrT="[Texto]"/>
      <dgm:spPr>
        <a:xfrm>
          <a:off x="4833" y="291742"/>
          <a:ext cx="1819619" cy="1091771"/>
        </a:xfrm>
      </dgm:spPr>
      <dgm:t>
        <a:bodyPr/>
        <a:lstStyle/>
        <a:p>
          <a:r>
            <a:rPr lang="es-CL" smtClean="0">
              <a:latin typeface="Calibri" panose="020F0502020204030204"/>
              <a:ea typeface="+mn-ea"/>
              <a:cs typeface="+mn-cs"/>
            </a:rPr>
            <a:t>Presentar Plan de trabajo 2019 a Comité Ejecutivo  junto a Encargada de Género Ministerial </a:t>
          </a:r>
          <a:endParaRPr lang="es-CL" dirty="0">
            <a:latin typeface="Calibri" panose="020F0502020204030204"/>
            <a:ea typeface="+mn-ea"/>
            <a:cs typeface="+mn-cs"/>
          </a:endParaRPr>
        </a:p>
      </dgm:t>
    </dgm:pt>
    <dgm:pt modelId="{7283DAB5-AF4E-4052-A691-B1AFCE8C6B59}" type="parTrans" cxnId="{F9A164B7-AA0F-4950-BD51-F555EBEEEF33}">
      <dgm:prSet/>
      <dgm:spPr/>
      <dgm:t>
        <a:bodyPr/>
        <a:lstStyle/>
        <a:p>
          <a:endParaRPr lang="es-ES"/>
        </a:p>
      </dgm:t>
    </dgm:pt>
    <dgm:pt modelId="{5D03B9EE-25EF-4148-A6BC-78E75F945E3B}" type="sibTrans" cxnId="{F9A164B7-AA0F-4950-BD51-F555EBEEEF33}">
      <dgm:prSet/>
      <dgm:spPr/>
      <dgm:t>
        <a:bodyPr/>
        <a:lstStyle/>
        <a:p>
          <a:endParaRPr lang="es-ES"/>
        </a:p>
      </dgm:t>
    </dgm:pt>
    <dgm:pt modelId="{6240E4EC-34AD-4BC3-8B30-2186D5411886}" type="pres">
      <dgm:prSet presAssocID="{BC2343DF-98B6-4583-82FD-6346C17B9DF5}" presName="Name0" presStyleCnt="0">
        <dgm:presLayoutVars>
          <dgm:dir/>
          <dgm:resizeHandles val="exact"/>
        </dgm:presLayoutVars>
      </dgm:prSet>
      <dgm:spPr/>
      <dgm:t>
        <a:bodyPr/>
        <a:lstStyle/>
        <a:p>
          <a:endParaRPr lang="es-CL"/>
        </a:p>
      </dgm:t>
    </dgm:pt>
    <dgm:pt modelId="{8464E81E-2C69-4FDC-BF9E-E30FC8431B13}" type="pres">
      <dgm:prSet presAssocID="{04865526-E5BB-4BEE-93C3-A19FD9798E2C}" presName="node" presStyleLbl="node1" presStyleIdx="0" presStyleCnt="5">
        <dgm:presLayoutVars>
          <dgm:bulletEnabled val="1"/>
        </dgm:presLayoutVars>
      </dgm:prSet>
      <dgm:spPr/>
      <dgm:t>
        <a:bodyPr/>
        <a:lstStyle/>
        <a:p>
          <a:endParaRPr lang="es-CL"/>
        </a:p>
      </dgm:t>
    </dgm:pt>
    <dgm:pt modelId="{0C96FA78-F5FA-4B72-83B7-8B8ACD8145D6}" type="pres">
      <dgm:prSet presAssocID="{54FBE4A3-03AF-4FA5-B049-0F5BCCC84710}" presName="sibTrans" presStyleLbl="sibTrans1D1" presStyleIdx="0" presStyleCnt="4"/>
      <dgm:spPr/>
      <dgm:t>
        <a:bodyPr/>
        <a:lstStyle/>
        <a:p>
          <a:endParaRPr lang="es-CL"/>
        </a:p>
      </dgm:t>
    </dgm:pt>
    <dgm:pt modelId="{0E8EAA46-015E-4628-BF67-2C9C426CDE66}" type="pres">
      <dgm:prSet presAssocID="{54FBE4A3-03AF-4FA5-B049-0F5BCCC84710}" presName="connectorText" presStyleLbl="sibTrans1D1" presStyleIdx="0" presStyleCnt="4"/>
      <dgm:spPr/>
      <dgm:t>
        <a:bodyPr/>
        <a:lstStyle/>
        <a:p>
          <a:endParaRPr lang="es-CL"/>
        </a:p>
      </dgm:t>
    </dgm:pt>
    <dgm:pt modelId="{5D716423-C7C0-4524-8E45-7CECF66C9D22}" type="pres">
      <dgm:prSet presAssocID="{A576044C-DD26-42F8-A967-3B9E599277E2}" presName="node" presStyleLbl="node1" presStyleIdx="1" presStyleCnt="5">
        <dgm:presLayoutVars>
          <dgm:bulletEnabled val="1"/>
        </dgm:presLayoutVars>
      </dgm:prSet>
      <dgm:spPr>
        <a:prstGeom prst="rect">
          <a:avLst/>
        </a:prstGeom>
      </dgm:spPr>
      <dgm:t>
        <a:bodyPr/>
        <a:lstStyle/>
        <a:p>
          <a:endParaRPr lang="es-ES"/>
        </a:p>
      </dgm:t>
    </dgm:pt>
    <dgm:pt modelId="{9CB08C15-16AE-48E6-802E-A1D17F575258}" type="pres">
      <dgm:prSet presAssocID="{5D03B9EE-25EF-4148-A6BC-78E75F945E3B}" presName="sibTrans" presStyleLbl="sibTrans1D1" presStyleIdx="1" presStyleCnt="4"/>
      <dgm:spPr/>
      <dgm:t>
        <a:bodyPr/>
        <a:lstStyle/>
        <a:p>
          <a:endParaRPr lang="es-ES"/>
        </a:p>
      </dgm:t>
    </dgm:pt>
    <dgm:pt modelId="{2AD964DC-11B1-4700-8806-E6DB57784A95}" type="pres">
      <dgm:prSet presAssocID="{5D03B9EE-25EF-4148-A6BC-78E75F945E3B}" presName="connectorText" presStyleLbl="sibTrans1D1" presStyleIdx="1" presStyleCnt="4"/>
      <dgm:spPr/>
      <dgm:t>
        <a:bodyPr/>
        <a:lstStyle/>
        <a:p>
          <a:endParaRPr lang="es-ES"/>
        </a:p>
      </dgm:t>
    </dgm:pt>
    <dgm:pt modelId="{A7995D07-1BA7-41CB-ADB7-9CD76EACCDD0}" type="pres">
      <dgm:prSet presAssocID="{5D8B0E7B-521A-4529-A3B5-EE69FA51FD9A}" presName="node" presStyleLbl="node1" presStyleIdx="2" presStyleCnt="5">
        <dgm:presLayoutVars>
          <dgm:bulletEnabled val="1"/>
        </dgm:presLayoutVars>
      </dgm:prSet>
      <dgm:spPr>
        <a:prstGeom prst="rect">
          <a:avLst/>
        </a:prstGeom>
      </dgm:spPr>
      <dgm:t>
        <a:bodyPr/>
        <a:lstStyle/>
        <a:p>
          <a:endParaRPr lang="es-ES"/>
        </a:p>
      </dgm:t>
    </dgm:pt>
    <dgm:pt modelId="{FA34E34C-4086-4AE9-B322-FC0CB334AE0B}" type="pres">
      <dgm:prSet presAssocID="{081B21B8-8698-465F-A6AF-8EC1F414A4CB}" presName="sibTrans" presStyleLbl="sibTrans1D1" presStyleIdx="2" presStyleCnt="4"/>
      <dgm:spPr/>
      <dgm:t>
        <a:bodyPr/>
        <a:lstStyle/>
        <a:p>
          <a:endParaRPr lang="es-ES"/>
        </a:p>
      </dgm:t>
    </dgm:pt>
    <dgm:pt modelId="{559C273D-A02A-45BD-BFDE-9D16C092F31C}" type="pres">
      <dgm:prSet presAssocID="{081B21B8-8698-465F-A6AF-8EC1F414A4CB}" presName="connectorText" presStyleLbl="sibTrans1D1" presStyleIdx="2" presStyleCnt="4"/>
      <dgm:spPr/>
      <dgm:t>
        <a:bodyPr/>
        <a:lstStyle/>
        <a:p>
          <a:endParaRPr lang="es-ES"/>
        </a:p>
      </dgm:t>
    </dgm:pt>
    <dgm:pt modelId="{CF75E411-90AB-43FE-99CD-F6BE51DF15D2}" type="pres">
      <dgm:prSet presAssocID="{CC45AA4E-BF2D-4134-B3BB-C78E6B38BC68}" presName="node" presStyleLbl="node1" presStyleIdx="3" presStyleCnt="5">
        <dgm:presLayoutVars>
          <dgm:bulletEnabled val="1"/>
        </dgm:presLayoutVars>
      </dgm:prSet>
      <dgm:spPr/>
      <dgm:t>
        <a:bodyPr/>
        <a:lstStyle/>
        <a:p>
          <a:endParaRPr lang="es-CL"/>
        </a:p>
      </dgm:t>
    </dgm:pt>
    <dgm:pt modelId="{4226E0D9-EAB5-4BEA-B364-14D0363A2165}" type="pres">
      <dgm:prSet presAssocID="{FEAA69AB-F93E-4FA1-BFC7-F2DD1F42F1E1}" presName="sibTrans" presStyleLbl="sibTrans1D1" presStyleIdx="3" presStyleCnt="4"/>
      <dgm:spPr/>
      <dgm:t>
        <a:bodyPr/>
        <a:lstStyle/>
        <a:p>
          <a:endParaRPr lang="es-CL"/>
        </a:p>
      </dgm:t>
    </dgm:pt>
    <dgm:pt modelId="{5B9D6511-3C6C-42E2-B889-7A67BBDBC122}" type="pres">
      <dgm:prSet presAssocID="{FEAA69AB-F93E-4FA1-BFC7-F2DD1F42F1E1}" presName="connectorText" presStyleLbl="sibTrans1D1" presStyleIdx="3" presStyleCnt="4"/>
      <dgm:spPr/>
      <dgm:t>
        <a:bodyPr/>
        <a:lstStyle/>
        <a:p>
          <a:endParaRPr lang="es-CL"/>
        </a:p>
      </dgm:t>
    </dgm:pt>
    <dgm:pt modelId="{2998CE98-DCCE-4891-86E9-B29CFAE66483}" type="pres">
      <dgm:prSet presAssocID="{CB0F2005-4EA0-4816-8197-091DDE1A8E88}" presName="node" presStyleLbl="node1" presStyleIdx="4" presStyleCnt="5">
        <dgm:presLayoutVars>
          <dgm:bulletEnabled val="1"/>
        </dgm:presLayoutVars>
      </dgm:prSet>
      <dgm:spPr/>
      <dgm:t>
        <a:bodyPr/>
        <a:lstStyle/>
        <a:p>
          <a:endParaRPr lang="es-CL"/>
        </a:p>
      </dgm:t>
    </dgm:pt>
  </dgm:ptLst>
  <dgm:cxnLst>
    <dgm:cxn modelId="{92492051-A829-4F4B-BECF-0744FDF97BDD}" type="presOf" srcId="{04865526-E5BB-4BEE-93C3-A19FD9798E2C}" destId="{8464E81E-2C69-4FDC-BF9E-E30FC8431B13}" srcOrd="0" destOrd="0" presId="urn:microsoft.com/office/officeart/2005/8/layout/bProcess3"/>
    <dgm:cxn modelId="{789AC9BD-8DCE-4C2E-8C00-96ABC2817383}" type="presOf" srcId="{54FBE4A3-03AF-4FA5-B049-0F5BCCC84710}" destId="{0E8EAA46-015E-4628-BF67-2C9C426CDE66}" srcOrd="1" destOrd="0" presId="urn:microsoft.com/office/officeart/2005/8/layout/bProcess3"/>
    <dgm:cxn modelId="{B397AC14-43FA-4DEA-A2E1-07106CD1A24D}" srcId="{BC2343DF-98B6-4583-82FD-6346C17B9DF5}" destId="{5D8B0E7B-521A-4529-A3B5-EE69FA51FD9A}" srcOrd="2" destOrd="0" parTransId="{3AF3F93D-9B7B-46B9-B712-453016AC8FA9}" sibTransId="{081B21B8-8698-465F-A6AF-8EC1F414A4CB}"/>
    <dgm:cxn modelId="{F904863D-EEE9-4FF8-B92C-4A881B4C18AA}" type="presOf" srcId="{CC45AA4E-BF2D-4134-B3BB-C78E6B38BC68}" destId="{CF75E411-90AB-43FE-99CD-F6BE51DF15D2}" srcOrd="0" destOrd="0" presId="urn:microsoft.com/office/officeart/2005/8/layout/bProcess3"/>
    <dgm:cxn modelId="{F9A164B7-AA0F-4950-BD51-F555EBEEEF33}" srcId="{BC2343DF-98B6-4583-82FD-6346C17B9DF5}" destId="{A576044C-DD26-42F8-A967-3B9E599277E2}" srcOrd="1" destOrd="0" parTransId="{7283DAB5-AF4E-4052-A691-B1AFCE8C6B59}" sibTransId="{5D03B9EE-25EF-4148-A6BC-78E75F945E3B}"/>
    <dgm:cxn modelId="{44FF9382-5511-4186-891A-F4A7C99E94AF}" srcId="{BC2343DF-98B6-4583-82FD-6346C17B9DF5}" destId="{04865526-E5BB-4BEE-93C3-A19FD9798E2C}" srcOrd="0" destOrd="0" parTransId="{EB6891E5-BDDD-472B-BD54-FA90C1D76565}" sibTransId="{54FBE4A3-03AF-4FA5-B049-0F5BCCC84710}"/>
    <dgm:cxn modelId="{4AD97131-A3C5-4A03-871E-2B1DA44A0920}" type="presOf" srcId="{FEAA69AB-F93E-4FA1-BFC7-F2DD1F42F1E1}" destId="{4226E0D9-EAB5-4BEA-B364-14D0363A2165}" srcOrd="0" destOrd="0" presId="urn:microsoft.com/office/officeart/2005/8/layout/bProcess3"/>
    <dgm:cxn modelId="{DE4ECCA5-F2C3-4476-BC87-BEC5579B9D2D}" type="presOf" srcId="{54FBE4A3-03AF-4FA5-B049-0F5BCCC84710}" destId="{0C96FA78-F5FA-4B72-83B7-8B8ACD8145D6}" srcOrd="0" destOrd="0" presId="urn:microsoft.com/office/officeart/2005/8/layout/bProcess3"/>
    <dgm:cxn modelId="{308F4760-5353-4478-BBD1-449D7C4BEA8A}" type="presOf" srcId="{5D03B9EE-25EF-4148-A6BC-78E75F945E3B}" destId="{9CB08C15-16AE-48E6-802E-A1D17F575258}" srcOrd="0" destOrd="0" presId="urn:microsoft.com/office/officeart/2005/8/layout/bProcess3"/>
    <dgm:cxn modelId="{D4C13840-644D-4F35-B9D5-DEB358FBFED8}" type="presOf" srcId="{BC2343DF-98B6-4583-82FD-6346C17B9DF5}" destId="{6240E4EC-34AD-4BC3-8B30-2186D5411886}" srcOrd="0" destOrd="0" presId="urn:microsoft.com/office/officeart/2005/8/layout/bProcess3"/>
    <dgm:cxn modelId="{040F9AFF-E270-454B-92BC-B1B3A8F4186F}" type="presOf" srcId="{5D8B0E7B-521A-4529-A3B5-EE69FA51FD9A}" destId="{A7995D07-1BA7-41CB-ADB7-9CD76EACCDD0}" srcOrd="0" destOrd="0" presId="urn:microsoft.com/office/officeart/2005/8/layout/bProcess3"/>
    <dgm:cxn modelId="{C14461F1-7F1B-4DE5-BE49-B751EED092C3}" type="presOf" srcId="{A576044C-DD26-42F8-A967-3B9E599277E2}" destId="{5D716423-C7C0-4524-8E45-7CECF66C9D22}" srcOrd="0" destOrd="0" presId="urn:microsoft.com/office/officeart/2005/8/layout/bProcess3"/>
    <dgm:cxn modelId="{04D54F87-E37F-4C8C-B8C3-B9CA7C160B41}" type="presOf" srcId="{CB0F2005-4EA0-4816-8197-091DDE1A8E88}" destId="{2998CE98-DCCE-4891-86E9-B29CFAE66483}" srcOrd="0" destOrd="0" presId="urn:microsoft.com/office/officeart/2005/8/layout/bProcess3"/>
    <dgm:cxn modelId="{2E7E53B7-C5C1-4B0D-997E-AB36E731BE13}" srcId="{BC2343DF-98B6-4583-82FD-6346C17B9DF5}" destId="{CB0F2005-4EA0-4816-8197-091DDE1A8E88}" srcOrd="4" destOrd="0" parTransId="{8EFE4E3D-4501-44D6-80E3-2A164089DA9F}" sibTransId="{9BEF5075-E8C2-4695-AF38-E9B7D21B716C}"/>
    <dgm:cxn modelId="{9A4425C9-4837-47FA-AD04-CE3E5AC6626B}" type="presOf" srcId="{081B21B8-8698-465F-A6AF-8EC1F414A4CB}" destId="{559C273D-A02A-45BD-BFDE-9D16C092F31C}" srcOrd="1" destOrd="0" presId="urn:microsoft.com/office/officeart/2005/8/layout/bProcess3"/>
    <dgm:cxn modelId="{011253B4-3913-417B-B2B1-F50FBD02A34D}" type="presOf" srcId="{5D03B9EE-25EF-4148-A6BC-78E75F945E3B}" destId="{2AD964DC-11B1-4700-8806-E6DB57784A95}" srcOrd="1" destOrd="0" presId="urn:microsoft.com/office/officeart/2005/8/layout/bProcess3"/>
    <dgm:cxn modelId="{B25FB519-1A38-44B7-B7F3-C1F530219F16}" type="presOf" srcId="{081B21B8-8698-465F-A6AF-8EC1F414A4CB}" destId="{FA34E34C-4086-4AE9-B322-FC0CB334AE0B}" srcOrd="0" destOrd="0" presId="urn:microsoft.com/office/officeart/2005/8/layout/bProcess3"/>
    <dgm:cxn modelId="{7B0BA81A-E319-49CE-88C5-C95DF46CC7DA}" type="presOf" srcId="{FEAA69AB-F93E-4FA1-BFC7-F2DD1F42F1E1}" destId="{5B9D6511-3C6C-42E2-B889-7A67BBDBC122}" srcOrd="1" destOrd="0" presId="urn:microsoft.com/office/officeart/2005/8/layout/bProcess3"/>
    <dgm:cxn modelId="{C1ADDD59-01C6-4875-AB49-CE87D9CF4912}" srcId="{BC2343DF-98B6-4583-82FD-6346C17B9DF5}" destId="{CC45AA4E-BF2D-4134-B3BB-C78E6B38BC68}" srcOrd="3" destOrd="0" parTransId="{0770C0C4-BCA2-442D-9C8C-481CB8B7FC61}" sibTransId="{FEAA69AB-F93E-4FA1-BFC7-F2DD1F42F1E1}"/>
    <dgm:cxn modelId="{CA8F3434-3312-46F6-BD09-438CD83947FD}" type="presParOf" srcId="{6240E4EC-34AD-4BC3-8B30-2186D5411886}" destId="{8464E81E-2C69-4FDC-BF9E-E30FC8431B13}" srcOrd="0" destOrd="0" presId="urn:microsoft.com/office/officeart/2005/8/layout/bProcess3"/>
    <dgm:cxn modelId="{5A28ED4E-39A4-4712-89B9-ACF2D593FC80}" type="presParOf" srcId="{6240E4EC-34AD-4BC3-8B30-2186D5411886}" destId="{0C96FA78-F5FA-4B72-83B7-8B8ACD8145D6}" srcOrd="1" destOrd="0" presId="urn:microsoft.com/office/officeart/2005/8/layout/bProcess3"/>
    <dgm:cxn modelId="{A223D894-010A-4E99-A114-E132251CC3A5}" type="presParOf" srcId="{0C96FA78-F5FA-4B72-83B7-8B8ACD8145D6}" destId="{0E8EAA46-015E-4628-BF67-2C9C426CDE66}" srcOrd="0" destOrd="0" presId="urn:microsoft.com/office/officeart/2005/8/layout/bProcess3"/>
    <dgm:cxn modelId="{4F951AAC-776D-4124-8F66-22BF3EBCA5A3}" type="presParOf" srcId="{6240E4EC-34AD-4BC3-8B30-2186D5411886}" destId="{5D716423-C7C0-4524-8E45-7CECF66C9D22}" srcOrd="2" destOrd="0" presId="urn:microsoft.com/office/officeart/2005/8/layout/bProcess3"/>
    <dgm:cxn modelId="{1B3EAF2A-4E02-4578-A6BE-97E876E8A692}" type="presParOf" srcId="{6240E4EC-34AD-4BC3-8B30-2186D5411886}" destId="{9CB08C15-16AE-48E6-802E-A1D17F575258}" srcOrd="3" destOrd="0" presId="urn:microsoft.com/office/officeart/2005/8/layout/bProcess3"/>
    <dgm:cxn modelId="{5258AAB5-7FC2-4741-BA3F-347F0E39DB2C}" type="presParOf" srcId="{9CB08C15-16AE-48E6-802E-A1D17F575258}" destId="{2AD964DC-11B1-4700-8806-E6DB57784A95}" srcOrd="0" destOrd="0" presId="urn:microsoft.com/office/officeart/2005/8/layout/bProcess3"/>
    <dgm:cxn modelId="{3F02AC91-F9F9-4CEE-9B39-C6812B9BE265}" type="presParOf" srcId="{6240E4EC-34AD-4BC3-8B30-2186D5411886}" destId="{A7995D07-1BA7-41CB-ADB7-9CD76EACCDD0}" srcOrd="4" destOrd="0" presId="urn:microsoft.com/office/officeart/2005/8/layout/bProcess3"/>
    <dgm:cxn modelId="{1F7A4D73-636C-461A-870F-E581062A683D}" type="presParOf" srcId="{6240E4EC-34AD-4BC3-8B30-2186D5411886}" destId="{FA34E34C-4086-4AE9-B322-FC0CB334AE0B}" srcOrd="5" destOrd="0" presId="urn:microsoft.com/office/officeart/2005/8/layout/bProcess3"/>
    <dgm:cxn modelId="{0DF13A1F-1EDF-4464-9E85-EB292E8223AC}" type="presParOf" srcId="{FA34E34C-4086-4AE9-B322-FC0CB334AE0B}" destId="{559C273D-A02A-45BD-BFDE-9D16C092F31C}" srcOrd="0" destOrd="0" presId="urn:microsoft.com/office/officeart/2005/8/layout/bProcess3"/>
    <dgm:cxn modelId="{B9420C49-4871-479C-ABCC-41AC2577CA80}" type="presParOf" srcId="{6240E4EC-34AD-4BC3-8B30-2186D5411886}" destId="{CF75E411-90AB-43FE-99CD-F6BE51DF15D2}" srcOrd="6" destOrd="0" presId="urn:microsoft.com/office/officeart/2005/8/layout/bProcess3"/>
    <dgm:cxn modelId="{FEA1266A-41D4-472B-A6E1-A97045251B19}" type="presParOf" srcId="{6240E4EC-34AD-4BC3-8B30-2186D5411886}" destId="{4226E0D9-EAB5-4BEA-B364-14D0363A2165}" srcOrd="7" destOrd="0" presId="urn:microsoft.com/office/officeart/2005/8/layout/bProcess3"/>
    <dgm:cxn modelId="{20615CE7-7DE9-4EEA-859B-AEAD0F5BD975}" type="presParOf" srcId="{4226E0D9-EAB5-4BEA-B364-14D0363A2165}" destId="{5B9D6511-3C6C-42E2-B889-7A67BBDBC122}" srcOrd="0" destOrd="0" presId="urn:microsoft.com/office/officeart/2005/8/layout/bProcess3"/>
    <dgm:cxn modelId="{43B89643-5E0E-4CF5-88FD-989F9FC71B26}" type="presParOf" srcId="{6240E4EC-34AD-4BC3-8B30-2186D5411886}" destId="{2998CE98-DCCE-4891-86E9-B29CFAE66483}"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3586994-E7EF-4C74-9C79-11AF0BB7D9C4}" type="doc">
      <dgm:prSet loTypeId="urn:microsoft.com/office/officeart/2005/8/layout/bProcess3" loCatId="process" qsTypeId="urn:microsoft.com/office/officeart/2005/8/quickstyle/simple1" qsCatId="simple" csTypeId="urn:microsoft.com/office/officeart/2005/8/colors/colorful1" csCatId="colorful" phldr="1"/>
      <dgm:spPr/>
      <dgm:t>
        <a:bodyPr/>
        <a:lstStyle/>
        <a:p>
          <a:endParaRPr lang="es-ES"/>
        </a:p>
      </dgm:t>
    </dgm:pt>
    <dgm:pt modelId="{268F148C-D23D-4258-B2A5-4D469E47C7DA}">
      <dgm:prSet phldrT="[Texto]"/>
      <dgm:spPr>
        <a:xfrm>
          <a:off x="1178" y="291063"/>
          <a:ext cx="2515593" cy="1509356"/>
        </a:xfrm>
      </dgm:spPr>
      <dgm:t>
        <a:bodyPr/>
        <a:lstStyle/>
        <a:p>
          <a:r>
            <a:rPr lang="es-CL" smtClean="0">
              <a:latin typeface="Calibri" panose="020F0502020204030204"/>
              <a:ea typeface="+mn-ea"/>
              <a:cs typeface="+mn-cs"/>
            </a:rPr>
            <a:t>Participar en instancia de capacitación liderada por Mintrab y ministerio de la MUJER y EG</a:t>
          </a:r>
          <a:endParaRPr lang="es-ES" dirty="0"/>
        </a:p>
      </dgm:t>
    </dgm:pt>
    <dgm:pt modelId="{9B165F72-B20D-4B87-AEE6-977F33E85E9F}" type="parTrans" cxnId="{F0F18305-35B7-46C1-90D6-9D2AC21D91A7}">
      <dgm:prSet/>
      <dgm:spPr/>
      <dgm:t>
        <a:bodyPr/>
        <a:lstStyle/>
        <a:p>
          <a:endParaRPr lang="es-ES"/>
        </a:p>
      </dgm:t>
    </dgm:pt>
    <dgm:pt modelId="{497A0981-680C-4018-818C-47E729732FAF}" type="sibTrans" cxnId="{F0F18305-35B7-46C1-90D6-9D2AC21D91A7}">
      <dgm:prSet/>
      <dgm:spPr/>
      <dgm:t>
        <a:bodyPr/>
        <a:lstStyle/>
        <a:p>
          <a:endParaRPr lang="es-ES"/>
        </a:p>
      </dgm:t>
    </dgm:pt>
    <dgm:pt modelId="{1D5FEB49-13FA-4B9B-ACA2-BFAE1EE24FC0}">
      <dgm:prSet phldrT="[Texto]"/>
      <dgm:spPr>
        <a:xfrm>
          <a:off x="3095358" y="291063"/>
          <a:ext cx="2515593" cy="1509356"/>
        </a:xfrm>
      </dgm:spPr>
      <dgm:t>
        <a:bodyPr/>
        <a:lstStyle/>
        <a:p>
          <a:r>
            <a:rPr lang="es-CL" dirty="0" smtClean="0">
              <a:latin typeface="Calibri" panose="020F0502020204030204"/>
              <a:ea typeface="+mn-ea"/>
              <a:cs typeface="+mn-cs"/>
            </a:rPr>
            <a:t>Sensibilizar al interior de la institución a través de los propios integrantes de la mesa que se formará </a:t>
          </a:r>
        </a:p>
        <a:p>
          <a:r>
            <a:rPr lang="es-CL" dirty="0" smtClean="0">
              <a:latin typeface="Calibri" panose="020F0502020204030204"/>
              <a:ea typeface="+mn-ea"/>
              <a:cs typeface="+mn-cs"/>
            </a:rPr>
            <a:t>(primer semestre 2019)</a:t>
          </a:r>
          <a:endParaRPr lang="es-CL" dirty="0">
            <a:latin typeface="Calibri" panose="020F0502020204030204"/>
            <a:ea typeface="+mn-ea"/>
            <a:cs typeface="+mn-cs"/>
          </a:endParaRPr>
        </a:p>
      </dgm:t>
    </dgm:pt>
    <dgm:pt modelId="{C66427B0-C4C9-4281-90D8-8EBABE0D32A9}" type="parTrans" cxnId="{E79611E8-C6F4-4934-9FEC-62F2EE556E16}">
      <dgm:prSet/>
      <dgm:spPr/>
      <dgm:t>
        <a:bodyPr/>
        <a:lstStyle/>
        <a:p>
          <a:endParaRPr lang="es-ES"/>
        </a:p>
      </dgm:t>
    </dgm:pt>
    <dgm:pt modelId="{8233EFD3-985E-474B-9A43-48EF0E4BC6F4}" type="sibTrans" cxnId="{E79611E8-C6F4-4934-9FEC-62F2EE556E16}">
      <dgm:prSet/>
      <dgm:spPr/>
      <dgm:t>
        <a:bodyPr/>
        <a:lstStyle/>
        <a:p>
          <a:endParaRPr lang="es-ES"/>
        </a:p>
      </dgm:t>
    </dgm:pt>
    <dgm:pt modelId="{D836A512-7A9C-49CF-9086-3528DA036AAB}">
      <dgm:prSet phldrT="[Texto]"/>
      <dgm:spPr>
        <a:xfrm>
          <a:off x="1178" y="2379006"/>
          <a:ext cx="2515593" cy="1509356"/>
        </a:xfrm>
      </dgm:spPr>
      <dgm:t>
        <a:bodyPr/>
        <a:lstStyle/>
        <a:p>
          <a:r>
            <a:rPr lang="es-CL" dirty="0" smtClean="0">
              <a:latin typeface="Calibri" panose="020F0502020204030204"/>
              <a:ea typeface="+mn-ea"/>
              <a:cs typeface="+mn-cs"/>
            </a:rPr>
            <a:t>Generar espacios de retroalimentación con otras instituciones que nos permita visualizar como se puede instaurar el enfoque de género en los procesos de gestión institucional  de manera paulatina como en los sistemas de información. </a:t>
          </a:r>
        </a:p>
        <a:p>
          <a:r>
            <a:rPr lang="es-CL" dirty="0" smtClean="0">
              <a:latin typeface="Calibri" panose="020F0502020204030204"/>
              <a:ea typeface="+mn-ea"/>
              <a:cs typeface="+mn-cs"/>
            </a:rPr>
            <a:t>2019 - 2020</a:t>
          </a:r>
          <a:endParaRPr lang="es-CL" dirty="0">
            <a:latin typeface="Calibri" panose="020F0502020204030204"/>
            <a:ea typeface="+mn-ea"/>
            <a:cs typeface="+mn-cs"/>
          </a:endParaRPr>
        </a:p>
      </dgm:t>
    </dgm:pt>
    <dgm:pt modelId="{E440EB2A-A8A7-4473-8D48-E17DFEF47A62}" type="parTrans" cxnId="{14E8E962-D16A-4DB1-808D-886720AFDF67}">
      <dgm:prSet/>
      <dgm:spPr/>
      <dgm:t>
        <a:bodyPr/>
        <a:lstStyle/>
        <a:p>
          <a:endParaRPr lang="es-ES"/>
        </a:p>
      </dgm:t>
    </dgm:pt>
    <dgm:pt modelId="{C0B9A258-BCB3-4A8A-98E4-9916F369C1A1}" type="sibTrans" cxnId="{14E8E962-D16A-4DB1-808D-886720AFDF67}">
      <dgm:prSet/>
      <dgm:spPr/>
      <dgm:t>
        <a:bodyPr/>
        <a:lstStyle/>
        <a:p>
          <a:endParaRPr lang="es-ES"/>
        </a:p>
      </dgm:t>
    </dgm:pt>
    <dgm:pt modelId="{054F78C5-8B03-4880-BA42-3D6DF0AF964C}">
      <dgm:prSet/>
      <dgm:spPr/>
      <dgm:t>
        <a:bodyPr/>
        <a:lstStyle/>
        <a:p>
          <a:r>
            <a:rPr lang="es-CL" dirty="0"/>
            <a:t>Revisar junto a estudios y </a:t>
          </a:r>
          <a:r>
            <a:rPr lang="es-CL" dirty="0" smtClean="0"/>
            <a:t>DAFP </a:t>
          </a:r>
          <a:r>
            <a:rPr lang="es-CL" dirty="0"/>
            <a:t>cuáles son los principales sistemas de información que pudieran desagregarse y en qué periodo de tiempo</a:t>
          </a:r>
          <a:r>
            <a:rPr lang="es-CL" dirty="0" smtClean="0"/>
            <a:t>. </a:t>
          </a:r>
        </a:p>
        <a:p>
          <a:r>
            <a:rPr lang="es-CL" dirty="0" smtClean="0"/>
            <a:t>Segundo semestre 2019 – inicio 2020</a:t>
          </a:r>
        </a:p>
      </dgm:t>
    </dgm:pt>
    <dgm:pt modelId="{771DCA8D-5F00-4467-AEB1-83A689A61CCD}" type="parTrans" cxnId="{55E4DADE-CA5E-40CC-A090-103768B67FC6}">
      <dgm:prSet/>
      <dgm:spPr/>
      <dgm:t>
        <a:bodyPr/>
        <a:lstStyle/>
        <a:p>
          <a:endParaRPr lang="es-ES"/>
        </a:p>
      </dgm:t>
    </dgm:pt>
    <dgm:pt modelId="{A6B0CACA-E1E9-4ACB-BF1B-5C312F5C5064}" type="sibTrans" cxnId="{55E4DADE-CA5E-40CC-A090-103768B67FC6}">
      <dgm:prSet/>
      <dgm:spPr/>
      <dgm:t>
        <a:bodyPr/>
        <a:lstStyle/>
        <a:p>
          <a:endParaRPr lang="es-ES"/>
        </a:p>
      </dgm:t>
    </dgm:pt>
    <dgm:pt modelId="{B06B1CC1-C1D2-4AAF-A991-77E3D3AABD11}">
      <dgm:prSet phldrT="[Texto]"/>
      <dgm:spPr>
        <a:xfrm>
          <a:off x="3095358" y="291063"/>
          <a:ext cx="2515593" cy="1509356"/>
        </a:xfrm>
      </dgm:spPr>
      <dgm:t>
        <a:bodyPr/>
        <a:lstStyle/>
        <a:p>
          <a:r>
            <a:rPr lang="es-CL" dirty="0" smtClean="0">
              <a:latin typeface="Calibri" panose="020F0502020204030204"/>
              <a:ea typeface="+mn-ea"/>
              <a:cs typeface="+mn-cs"/>
            </a:rPr>
            <a:t>Retroalimentar y monitorear en conjunto con Mesa interna de Género.</a:t>
          </a:r>
          <a:endParaRPr lang="es-CL" dirty="0">
            <a:latin typeface="Calibri" panose="020F0502020204030204"/>
            <a:ea typeface="+mn-ea"/>
            <a:cs typeface="+mn-cs"/>
          </a:endParaRPr>
        </a:p>
      </dgm:t>
    </dgm:pt>
    <dgm:pt modelId="{412312F9-EF69-4317-9320-AB96D7F455CA}" type="parTrans" cxnId="{3BB41BCB-4DBA-4190-9521-1608C7FBBAF6}">
      <dgm:prSet/>
      <dgm:spPr/>
      <dgm:t>
        <a:bodyPr/>
        <a:lstStyle/>
        <a:p>
          <a:endParaRPr lang="es-ES"/>
        </a:p>
      </dgm:t>
    </dgm:pt>
    <dgm:pt modelId="{466DF5FF-3E3A-49B7-A66F-8E62C5370576}" type="sibTrans" cxnId="{3BB41BCB-4DBA-4190-9521-1608C7FBBAF6}">
      <dgm:prSet/>
      <dgm:spPr/>
      <dgm:t>
        <a:bodyPr/>
        <a:lstStyle/>
        <a:p>
          <a:endParaRPr lang="es-ES"/>
        </a:p>
      </dgm:t>
    </dgm:pt>
    <dgm:pt modelId="{F982A01F-060E-4A1D-893F-0E1A92659859}">
      <dgm:prSet phldrT="[Texto]"/>
      <dgm:spPr>
        <a:xfrm>
          <a:off x="1178" y="2379006"/>
          <a:ext cx="2515593" cy="1509356"/>
        </a:xfrm>
      </dgm:spPr>
      <dgm:t>
        <a:bodyPr/>
        <a:lstStyle/>
        <a:p>
          <a:r>
            <a:rPr lang="es-CL" dirty="0" smtClean="0">
              <a:latin typeface="Calibri" panose="020F0502020204030204"/>
              <a:ea typeface="+mn-ea"/>
              <a:cs typeface="+mn-cs"/>
            </a:rPr>
            <a:t>Coordinar con las áreas respectivas sobre este nuevo enfoque y establecer un cronograma de trabajo para la implementación de dichos procesos </a:t>
          </a:r>
        </a:p>
        <a:p>
          <a:r>
            <a:rPr lang="es-CL" dirty="0" smtClean="0">
              <a:latin typeface="Calibri" panose="020F0502020204030204"/>
              <a:ea typeface="+mn-ea"/>
              <a:cs typeface="+mn-cs"/>
            </a:rPr>
            <a:t>Segundo semestre 2019 – 2020)</a:t>
          </a:r>
          <a:endParaRPr lang="es-CL" dirty="0">
            <a:latin typeface="Calibri" panose="020F0502020204030204"/>
            <a:ea typeface="+mn-ea"/>
            <a:cs typeface="+mn-cs"/>
          </a:endParaRPr>
        </a:p>
      </dgm:t>
    </dgm:pt>
    <dgm:pt modelId="{77CED4FB-3B13-4076-96BC-9DB873571175}" type="parTrans" cxnId="{919DA6C1-B06E-4F16-9D0B-36F291619485}">
      <dgm:prSet/>
      <dgm:spPr/>
      <dgm:t>
        <a:bodyPr/>
        <a:lstStyle/>
        <a:p>
          <a:endParaRPr lang="es-ES"/>
        </a:p>
      </dgm:t>
    </dgm:pt>
    <dgm:pt modelId="{89D59462-0403-4F51-8CF6-ED45868BE703}" type="sibTrans" cxnId="{919DA6C1-B06E-4F16-9D0B-36F291619485}">
      <dgm:prSet/>
      <dgm:spPr/>
      <dgm:t>
        <a:bodyPr/>
        <a:lstStyle/>
        <a:p>
          <a:endParaRPr lang="es-ES"/>
        </a:p>
      </dgm:t>
    </dgm:pt>
    <dgm:pt modelId="{431E55FC-F47A-438A-82BD-1EBF32A94A92}">
      <dgm:prSet/>
      <dgm:spPr/>
      <dgm:t>
        <a:bodyPr/>
        <a:lstStyle/>
        <a:p>
          <a:r>
            <a:rPr lang="es-CL" dirty="0" smtClean="0"/>
            <a:t>Analizar los datos obtenidos en el proceso inicial y generar algunas reflexiones en torno al por que de esos resultados </a:t>
          </a:r>
        </a:p>
        <a:p>
          <a:r>
            <a:rPr lang="es-CL" dirty="0" smtClean="0"/>
            <a:t>Primer semestre 2019 </a:t>
          </a:r>
          <a:endParaRPr lang="es-CL" dirty="0"/>
        </a:p>
      </dgm:t>
    </dgm:pt>
    <dgm:pt modelId="{44667666-9389-416A-A91D-BA47F0676FA3}" type="parTrans" cxnId="{0CCE1BE8-7526-4823-9BE0-143304EFF696}">
      <dgm:prSet/>
      <dgm:spPr/>
      <dgm:t>
        <a:bodyPr/>
        <a:lstStyle/>
        <a:p>
          <a:endParaRPr lang="es-ES"/>
        </a:p>
      </dgm:t>
    </dgm:pt>
    <dgm:pt modelId="{38045A21-AF46-4FD2-85EE-458884E32141}" type="sibTrans" cxnId="{0CCE1BE8-7526-4823-9BE0-143304EFF696}">
      <dgm:prSet/>
      <dgm:spPr/>
      <dgm:t>
        <a:bodyPr/>
        <a:lstStyle/>
        <a:p>
          <a:endParaRPr lang="es-ES"/>
        </a:p>
      </dgm:t>
    </dgm:pt>
    <dgm:pt modelId="{CEC5344B-E6FD-465C-BC18-B2E14F6BBB4C}" type="pres">
      <dgm:prSet presAssocID="{83586994-E7EF-4C74-9C79-11AF0BB7D9C4}" presName="Name0" presStyleCnt="0">
        <dgm:presLayoutVars>
          <dgm:dir/>
          <dgm:resizeHandles val="exact"/>
        </dgm:presLayoutVars>
      </dgm:prSet>
      <dgm:spPr/>
      <dgm:t>
        <a:bodyPr/>
        <a:lstStyle/>
        <a:p>
          <a:endParaRPr lang="es-ES"/>
        </a:p>
      </dgm:t>
    </dgm:pt>
    <dgm:pt modelId="{6DEA9AC3-BC35-4D5A-9AE3-F7FFDF16DDE6}" type="pres">
      <dgm:prSet presAssocID="{268F148C-D23D-4258-B2A5-4D469E47C7DA}" presName="node" presStyleLbl="node1" presStyleIdx="0" presStyleCnt="7">
        <dgm:presLayoutVars>
          <dgm:bulletEnabled val="1"/>
        </dgm:presLayoutVars>
      </dgm:prSet>
      <dgm:spPr/>
      <dgm:t>
        <a:bodyPr/>
        <a:lstStyle/>
        <a:p>
          <a:endParaRPr lang="es-ES"/>
        </a:p>
      </dgm:t>
    </dgm:pt>
    <dgm:pt modelId="{FE99CD26-E7C0-4F5A-A652-FCAC2253F7DA}" type="pres">
      <dgm:prSet presAssocID="{497A0981-680C-4018-818C-47E729732FAF}" presName="sibTrans" presStyleLbl="sibTrans1D1" presStyleIdx="0" presStyleCnt="6"/>
      <dgm:spPr/>
      <dgm:t>
        <a:bodyPr/>
        <a:lstStyle/>
        <a:p>
          <a:endParaRPr lang="es-ES"/>
        </a:p>
      </dgm:t>
    </dgm:pt>
    <dgm:pt modelId="{0C0F6DE5-987E-4F5C-83B2-F1024DC9E6AD}" type="pres">
      <dgm:prSet presAssocID="{497A0981-680C-4018-818C-47E729732FAF}" presName="connectorText" presStyleLbl="sibTrans1D1" presStyleIdx="0" presStyleCnt="6"/>
      <dgm:spPr/>
      <dgm:t>
        <a:bodyPr/>
        <a:lstStyle/>
        <a:p>
          <a:endParaRPr lang="es-ES"/>
        </a:p>
      </dgm:t>
    </dgm:pt>
    <dgm:pt modelId="{863B2EC7-B07A-45E3-80FD-072FE51069A5}" type="pres">
      <dgm:prSet presAssocID="{1D5FEB49-13FA-4B9B-ACA2-BFAE1EE24FC0}" presName="node" presStyleLbl="node1" presStyleIdx="1" presStyleCnt="7">
        <dgm:presLayoutVars>
          <dgm:bulletEnabled val="1"/>
        </dgm:presLayoutVars>
      </dgm:prSet>
      <dgm:spPr/>
      <dgm:t>
        <a:bodyPr/>
        <a:lstStyle/>
        <a:p>
          <a:endParaRPr lang="es-ES"/>
        </a:p>
      </dgm:t>
    </dgm:pt>
    <dgm:pt modelId="{A4BA7ABF-70D7-470A-AECC-9AC10A78245E}" type="pres">
      <dgm:prSet presAssocID="{8233EFD3-985E-474B-9A43-48EF0E4BC6F4}" presName="sibTrans" presStyleLbl="sibTrans1D1" presStyleIdx="1" presStyleCnt="6"/>
      <dgm:spPr/>
      <dgm:t>
        <a:bodyPr/>
        <a:lstStyle/>
        <a:p>
          <a:endParaRPr lang="es-ES"/>
        </a:p>
      </dgm:t>
    </dgm:pt>
    <dgm:pt modelId="{6155D01A-7CA2-4C73-986B-52DC26BA7A3C}" type="pres">
      <dgm:prSet presAssocID="{8233EFD3-985E-474B-9A43-48EF0E4BC6F4}" presName="connectorText" presStyleLbl="sibTrans1D1" presStyleIdx="1" presStyleCnt="6"/>
      <dgm:spPr/>
      <dgm:t>
        <a:bodyPr/>
        <a:lstStyle/>
        <a:p>
          <a:endParaRPr lang="es-ES"/>
        </a:p>
      </dgm:t>
    </dgm:pt>
    <dgm:pt modelId="{3D30A1DF-3388-4A02-92E1-4CBADDB23D96}" type="pres">
      <dgm:prSet presAssocID="{D836A512-7A9C-49CF-9086-3528DA036AAB}" presName="node" presStyleLbl="node1" presStyleIdx="2" presStyleCnt="7">
        <dgm:presLayoutVars>
          <dgm:bulletEnabled val="1"/>
        </dgm:presLayoutVars>
      </dgm:prSet>
      <dgm:spPr/>
      <dgm:t>
        <a:bodyPr/>
        <a:lstStyle/>
        <a:p>
          <a:endParaRPr lang="es-ES"/>
        </a:p>
      </dgm:t>
    </dgm:pt>
    <dgm:pt modelId="{609C31A1-D245-4CFF-8F48-A23F3D6D7041}" type="pres">
      <dgm:prSet presAssocID="{C0B9A258-BCB3-4A8A-98E4-9916F369C1A1}" presName="sibTrans" presStyleLbl="sibTrans1D1" presStyleIdx="2" presStyleCnt="6"/>
      <dgm:spPr/>
      <dgm:t>
        <a:bodyPr/>
        <a:lstStyle/>
        <a:p>
          <a:endParaRPr lang="es-ES"/>
        </a:p>
      </dgm:t>
    </dgm:pt>
    <dgm:pt modelId="{692605AF-959A-4876-89A9-4C7D1BF4B5ED}" type="pres">
      <dgm:prSet presAssocID="{C0B9A258-BCB3-4A8A-98E4-9916F369C1A1}" presName="connectorText" presStyleLbl="sibTrans1D1" presStyleIdx="2" presStyleCnt="6"/>
      <dgm:spPr/>
      <dgm:t>
        <a:bodyPr/>
        <a:lstStyle/>
        <a:p>
          <a:endParaRPr lang="es-ES"/>
        </a:p>
      </dgm:t>
    </dgm:pt>
    <dgm:pt modelId="{43AB808F-5261-4F3A-8A70-8D4B63BEA183}" type="pres">
      <dgm:prSet presAssocID="{F982A01F-060E-4A1D-893F-0E1A92659859}" presName="node" presStyleLbl="node1" presStyleIdx="3" presStyleCnt="7">
        <dgm:presLayoutVars>
          <dgm:bulletEnabled val="1"/>
        </dgm:presLayoutVars>
      </dgm:prSet>
      <dgm:spPr/>
      <dgm:t>
        <a:bodyPr/>
        <a:lstStyle/>
        <a:p>
          <a:endParaRPr lang="es-ES"/>
        </a:p>
      </dgm:t>
    </dgm:pt>
    <dgm:pt modelId="{722E53A7-367B-4504-AD33-8E508E14A738}" type="pres">
      <dgm:prSet presAssocID="{89D59462-0403-4F51-8CF6-ED45868BE703}" presName="sibTrans" presStyleLbl="sibTrans1D1" presStyleIdx="3" presStyleCnt="6"/>
      <dgm:spPr/>
      <dgm:t>
        <a:bodyPr/>
        <a:lstStyle/>
        <a:p>
          <a:endParaRPr lang="es-ES"/>
        </a:p>
      </dgm:t>
    </dgm:pt>
    <dgm:pt modelId="{F769DF37-59C3-4909-8C3C-A299E3FEBC99}" type="pres">
      <dgm:prSet presAssocID="{89D59462-0403-4F51-8CF6-ED45868BE703}" presName="connectorText" presStyleLbl="sibTrans1D1" presStyleIdx="3" presStyleCnt="6"/>
      <dgm:spPr/>
      <dgm:t>
        <a:bodyPr/>
        <a:lstStyle/>
        <a:p>
          <a:endParaRPr lang="es-ES"/>
        </a:p>
      </dgm:t>
    </dgm:pt>
    <dgm:pt modelId="{92BC5AD2-910A-41AA-9965-AC30F7324AC4}" type="pres">
      <dgm:prSet presAssocID="{054F78C5-8B03-4880-BA42-3D6DF0AF964C}" presName="node" presStyleLbl="node1" presStyleIdx="4" presStyleCnt="7">
        <dgm:presLayoutVars>
          <dgm:bulletEnabled val="1"/>
        </dgm:presLayoutVars>
      </dgm:prSet>
      <dgm:spPr/>
      <dgm:t>
        <a:bodyPr/>
        <a:lstStyle/>
        <a:p>
          <a:endParaRPr lang="es-ES"/>
        </a:p>
      </dgm:t>
    </dgm:pt>
    <dgm:pt modelId="{5B8F16F1-886E-402F-9EC7-5B19C2C4CB9E}" type="pres">
      <dgm:prSet presAssocID="{A6B0CACA-E1E9-4ACB-BF1B-5C312F5C5064}" presName="sibTrans" presStyleLbl="sibTrans1D1" presStyleIdx="4" presStyleCnt="6"/>
      <dgm:spPr/>
      <dgm:t>
        <a:bodyPr/>
        <a:lstStyle/>
        <a:p>
          <a:endParaRPr lang="es-ES"/>
        </a:p>
      </dgm:t>
    </dgm:pt>
    <dgm:pt modelId="{67276B29-5639-45C8-80E3-DEF96F921093}" type="pres">
      <dgm:prSet presAssocID="{A6B0CACA-E1E9-4ACB-BF1B-5C312F5C5064}" presName="connectorText" presStyleLbl="sibTrans1D1" presStyleIdx="4" presStyleCnt="6"/>
      <dgm:spPr/>
      <dgm:t>
        <a:bodyPr/>
        <a:lstStyle/>
        <a:p>
          <a:endParaRPr lang="es-ES"/>
        </a:p>
      </dgm:t>
    </dgm:pt>
    <dgm:pt modelId="{5CC02317-7327-420A-9CB0-039B5272D4E6}" type="pres">
      <dgm:prSet presAssocID="{431E55FC-F47A-438A-82BD-1EBF32A94A92}" presName="node" presStyleLbl="node1" presStyleIdx="5" presStyleCnt="7">
        <dgm:presLayoutVars>
          <dgm:bulletEnabled val="1"/>
        </dgm:presLayoutVars>
      </dgm:prSet>
      <dgm:spPr/>
      <dgm:t>
        <a:bodyPr/>
        <a:lstStyle/>
        <a:p>
          <a:endParaRPr lang="es-ES"/>
        </a:p>
      </dgm:t>
    </dgm:pt>
    <dgm:pt modelId="{DCB2BC7C-0E31-496C-BDAF-8C32243FB82E}" type="pres">
      <dgm:prSet presAssocID="{38045A21-AF46-4FD2-85EE-458884E32141}" presName="sibTrans" presStyleLbl="sibTrans1D1" presStyleIdx="5" presStyleCnt="6"/>
      <dgm:spPr/>
      <dgm:t>
        <a:bodyPr/>
        <a:lstStyle/>
        <a:p>
          <a:endParaRPr lang="es-ES"/>
        </a:p>
      </dgm:t>
    </dgm:pt>
    <dgm:pt modelId="{ADEBF3EC-CC0B-4381-9660-760904E8BDF9}" type="pres">
      <dgm:prSet presAssocID="{38045A21-AF46-4FD2-85EE-458884E32141}" presName="connectorText" presStyleLbl="sibTrans1D1" presStyleIdx="5" presStyleCnt="6"/>
      <dgm:spPr/>
      <dgm:t>
        <a:bodyPr/>
        <a:lstStyle/>
        <a:p>
          <a:endParaRPr lang="es-ES"/>
        </a:p>
      </dgm:t>
    </dgm:pt>
    <dgm:pt modelId="{E59F728C-587C-43DE-811B-D474D4233DBD}" type="pres">
      <dgm:prSet presAssocID="{B06B1CC1-C1D2-4AAF-A991-77E3D3AABD11}" presName="node" presStyleLbl="node1" presStyleIdx="6" presStyleCnt="7">
        <dgm:presLayoutVars>
          <dgm:bulletEnabled val="1"/>
        </dgm:presLayoutVars>
      </dgm:prSet>
      <dgm:spPr/>
      <dgm:t>
        <a:bodyPr/>
        <a:lstStyle/>
        <a:p>
          <a:endParaRPr lang="es-ES"/>
        </a:p>
      </dgm:t>
    </dgm:pt>
  </dgm:ptLst>
  <dgm:cxnLst>
    <dgm:cxn modelId="{3BB41BCB-4DBA-4190-9521-1608C7FBBAF6}" srcId="{83586994-E7EF-4C74-9C79-11AF0BB7D9C4}" destId="{B06B1CC1-C1D2-4AAF-A991-77E3D3AABD11}" srcOrd="6" destOrd="0" parTransId="{412312F9-EF69-4317-9320-AB96D7F455CA}" sibTransId="{466DF5FF-3E3A-49B7-A66F-8E62C5370576}"/>
    <dgm:cxn modelId="{306B2DDB-8E4D-448D-8372-EB8067EAF04C}" type="presOf" srcId="{431E55FC-F47A-438A-82BD-1EBF32A94A92}" destId="{5CC02317-7327-420A-9CB0-039B5272D4E6}" srcOrd="0" destOrd="0" presId="urn:microsoft.com/office/officeart/2005/8/layout/bProcess3"/>
    <dgm:cxn modelId="{02AA5C28-560B-42C2-8DE0-5FBE3D191717}" type="presOf" srcId="{A6B0CACA-E1E9-4ACB-BF1B-5C312F5C5064}" destId="{67276B29-5639-45C8-80E3-DEF96F921093}" srcOrd="1" destOrd="0" presId="urn:microsoft.com/office/officeart/2005/8/layout/bProcess3"/>
    <dgm:cxn modelId="{0CCE1BE8-7526-4823-9BE0-143304EFF696}" srcId="{83586994-E7EF-4C74-9C79-11AF0BB7D9C4}" destId="{431E55FC-F47A-438A-82BD-1EBF32A94A92}" srcOrd="5" destOrd="0" parTransId="{44667666-9389-416A-A91D-BA47F0676FA3}" sibTransId="{38045A21-AF46-4FD2-85EE-458884E32141}"/>
    <dgm:cxn modelId="{3EB97583-797A-4575-82F7-5F6C65C0F727}" type="presOf" srcId="{C0B9A258-BCB3-4A8A-98E4-9916F369C1A1}" destId="{692605AF-959A-4876-89A9-4C7D1BF4B5ED}" srcOrd="1" destOrd="0" presId="urn:microsoft.com/office/officeart/2005/8/layout/bProcess3"/>
    <dgm:cxn modelId="{55E4DADE-CA5E-40CC-A090-103768B67FC6}" srcId="{83586994-E7EF-4C74-9C79-11AF0BB7D9C4}" destId="{054F78C5-8B03-4880-BA42-3D6DF0AF964C}" srcOrd="4" destOrd="0" parTransId="{771DCA8D-5F00-4467-AEB1-83A689A61CCD}" sibTransId="{A6B0CACA-E1E9-4ACB-BF1B-5C312F5C5064}"/>
    <dgm:cxn modelId="{FE3710C6-DE92-4FAE-AEBE-5FCF9B301624}" type="presOf" srcId="{C0B9A258-BCB3-4A8A-98E4-9916F369C1A1}" destId="{609C31A1-D245-4CFF-8F48-A23F3D6D7041}" srcOrd="0" destOrd="0" presId="urn:microsoft.com/office/officeart/2005/8/layout/bProcess3"/>
    <dgm:cxn modelId="{7F6661F9-4EDE-4237-B173-058EC03465C8}" type="presOf" srcId="{A6B0CACA-E1E9-4ACB-BF1B-5C312F5C5064}" destId="{5B8F16F1-886E-402F-9EC7-5B19C2C4CB9E}" srcOrd="0" destOrd="0" presId="urn:microsoft.com/office/officeart/2005/8/layout/bProcess3"/>
    <dgm:cxn modelId="{919DA6C1-B06E-4F16-9D0B-36F291619485}" srcId="{83586994-E7EF-4C74-9C79-11AF0BB7D9C4}" destId="{F982A01F-060E-4A1D-893F-0E1A92659859}" srcOrd="3" destOrd="0" parTransId="{77CED4FB-3B13-4076-96BC-9DB873571175}" sibTransId="{89D59462-0403-4F51-8CF6-ED45868BE703}"/>
    <dgm:cxn modelId="{9C780085-CEEC-4909-977F-B8C6A9311F60}" type="presOf" srcId="{497A0981-680C-4018-818C-47E729732FAF}" destId="{0C0F6DE5-987E-4F5C-83B2-F1024DC9E6AD}" srcOrd="1" destOrd="0" presId="urn:microsoft.com/office/officeart/2005/8/layout/bProcess3"/>
    <dgm:cxn modelId="{CA3FEE72-40F4-4B95-B3A6-7E43FAEE3984}" type="presOf" srcId="{D836A512-7A9C-49CF-9086-3528DA036AAB}" destId="{3D30A1DF-3388-4A02-92E1-4CBADDB23D96}" srcOrd="0" destOrd="0" presId="urn:microsoft.com/office/officeart/2005/8/layout/bProcess3"/>
    <dgm:cxn modelId="{13B3E720-2EEF-4120-AC85-6E11B318D201}" type="presOf" srcId="{F982A01F-060E-4A1D-893F-0E1A92659859}" destId="{43AB808F-5261-4F3A-8A70-8D4B63BEA183}" srcOrd="0" destOrd="0" presId="urn:microsoft.com/office/officeart/2005/8/layout/bProcess3"/>
    <dgm:cxn modelId="{CC647389-20D0-413E-881F-51F3A68FE7A1}" type="presOf" srcId="{8233EFD3-985E-474B-9A43-48EF0E4BC6F4}" destId="{6155D01A-7CA2-4C73-986B-52DC26BA7A3C}" srcOrd="1" destOrd="0" presId="urn:microsoft.com/office/officeart/2005/8/layout/bProcess3"/>
    <dgm:cxn modelId="{3947F94D-34EC-4E03-8BA0-8126B89843CF}" type="presOf" srcId="{054F78C5-8B03-4880-BA42-3D6DF0AF964C}" destId="{92BC5AD2-910A-41AA-9965-AC30F7324AC4}" srcOrd="0" destOrd="0" presId="urn:microsoft.com/office/officeart/2005/8/layout/bProcess3"/>
    <dgm:cxn modelId="{41DBC465-D479-4B28-ACE2-3D5354E5C4CE}" type="presOf" srcId="{268F148C-D23D-4258-B2A5-4D469E47C7DA}" destId="{6DEA9AC3-BC35-4D5A-9AE3-F7FFDF16DDE6}" srcOrd="0" destOrd="0" presId="urn:microsoft.com/office/officeart/2005/8/layout/bProcess3"/>
    <dgm:cxn modelId="{5F4A8F53-AF1D-4A26-A985-A16E6ACC91CE}" type="presOf" srcId="{1D5FEB49-13FA-4B9B-ACA2-BFAE1EE24FC0}" destId="{863B2EC7-B07A-45E3-80FD-072FE51069A5}" srcOrd="0" destOrd="0" presId="urn:microsoft.com/office/officeart/2005/8/layout/bProcess3"/>
    <dgm:cxn modelId="{F4AA5FB3-276F-4CB0-A03D-B610384F54BE}" type="presOf" srcId="{38045A21-AF46-4FD2-85EE-458884E32141}" destId="{ADEBF3EC-CC0B-4381-9660-760904E8BDF9}" srcOrd="1" destOrd="0" presId="urn:microsoft.com/office/officeart/2005/8/layout/bProcess3"/>
    <dgm:cxn modelId="{30EB8EF5-38A3-48CC-B954-31CE80FC2FC1}" type="presOf" srcId="{83586994-E7EF-4C74-9C79-11AF0BB7D9C4}" destId="{CEC5344B-E6FD-465C-BC18-B2E14F6BBB4C}" srcOrd="0" destOrd="0" presId="urn:microsoft.com/office/officeart/2005/8/layout/bProcess3"/>
    <dgm:cxn modelId="{E79611E8-C6F4-4934-9FEC-62F2EE556E16}" srcId="{83586994-E7EF-4C74-9C79-11AF0BB7D9C4}" destId="{1D5FEB49-13FA-4B9B-ACA2-BFAE1EE24FC0}" srcOrd="1" destOrd="0" parTransId="{C66427B0-C4C9-4281-90D8-8EBABE0D32A9}" sibTransId="{8233EFD3-985E-474B-9A43-48EF0E4BC6F4}"/>
    <dgm:cxn modelId="{14E8E962-D16A-4DB1-808D-886720AFDF67}" srcId="{83586994-E7EF-4C74-9C79-11AF0BB7D9C4}" destId="{D836A512-7A9C-49CF-9086-3528DA036AAB}" srcOrd="2" destOrd="0" parTransId="{E440EB2A-A8A7-4473-8D48-E17DFEF47A62}" sibTransId="{C0B9A258-BCB3-4A8A-98E4-9916F369C1A1}"/>
    <dgm:cxn modelId="{601F159C-F993-47D8-8CDB-B5E255CC750F}" type="presOf" srcId="{B06B1CC1-C1D2-4AAF-A991-77E3D3AABD11}" destId="{E59F728C-587C-43DE-811B-D474D4233DBD}" srcOrd="0" destOrd="0" presId="urn:microsoft.com/office/officeart/2005/8/layout/bProcess3"/>
    <dgm:cxn modelId="{F0F18305-35B7-46C1-90D6-9D2AC21D91A7}" srcId="{83586994-E7EF-4C74-9C79-11AF0BB7D9C4}" destId="{268F148C-D23D-4258-B2A5-4D469E47C7DA}" srcOrd="0" destOrd="0" parTransId="{9B165F72-B20D-4B87-AEE6-977F33E85E9F}" sibTransId="{497A0981-680C-4018-818C-47E729732FAF}"/>
    <dgm:cxn modelId="{010DA752-4128-4E7B-98C8-F8BA4849D3C8}" type="presOf" srcId="{38045A21-AF46-4FD2-85EE-458884E32141}" destId="{DCB2BC7C-0E31-496C-BDAF-8C32243FB82E}" srcOrd="0" destOrd="0" presId="urn:microsoft.com/office/officeart/2005/8/layout/bProcess3"/>
    <dgm:cxn modelId="{54FE91FA-4043-4A7B-B873-0EA25A1347AC}" type="presOf" srcId="{8233EFD3-985E-474B-9A43-48EF0E4BC6F4}" destId="{A4BA7ABF-70D7-470A-AECC-9AC10A78245E}" srcOrd="0" destOrd="0" presId="urn:microsoft.com/office/officeart/2005/8/layout/bProcess3"/>
    <dgm:cxn modelId="{15241D68-22F7-4276-804E-392EC80F2BF2}" type="presOf" srcId="{89D59462-0403-4F51-8CF6-ED45868BE703}" destId="{F769DF37-59C3-4909-8C3C-A299E3FEBC99}" srcOrd="1" destOrd="0" presId="urn:microsoft.com/office/officeart/2005/8/layout/bProcess3"/>
    <dgm:cxn modelId="{E6D0BB82-02DF-449B-988D-900A5BADAA79}" type="presOf" srcId="{497A0981-680C-4018-818C-47E729732FAF}" destId="{FE99CD26-E7C0-4F5A-A652-FCAC2253F7DA}" srcOrd="0" destOrd="0" presId="urn:microsoft.com/office/officeart/2005/8/layout/bProcess3"/>
    <dgm:cxn modelId="{2A63A832-A3CF-420B-AE1D-1D1D1D5FBA29}" type="presOf" srcId="{89D59462-0403-4F51-8CF6-ED45868BE703}" destId="{722E53A7-367B-4504-AD33-8E508E14A738}" srcOrd="0" destOrd="0" presId="urn:microsoft.com/office/officeart/2005/8/layout/bProcess3"/>
    <dgm:cxn modelId="{5EFFC9C1-13D0-44A7-A3AD-09140056E552}" type="presParOf" srcId="{CEC5344B-E6FD-465C-BC18-B2E14F6BBB4C}" destId="{6DEA9AC3-BC35-4D5A-9AE3-F7FFDF16DDE6}" srcOrd="0" destOrd="0" presId="urn:microsoft.com/office/officeart/2005/8/layout/bProcess3"/>
    <dgm:cxn modelId="{2AFB5ED7-40D1-4733-B3AA-8094ACAC3289}" type="presParOf" srcId="{CEC5344B-E6FD-465C-BC18-B2E14F6BBB4C}" destId="{FE99CD26-E7C0-4F5A-A652-FCAC2253F7DA}" srcOrd="1" destOrd="0" presId="urn:microsoft.com/office/officeart/2005/8/layout/bProcess3"/>
    <dgm:cxn modelId="{0B6B8DFE-F2E9-429D-89F2-7BAC7954D2DA}" type="presParOf" srcId="{FE99CD26-E7C0-4F5A-A652-FCAC2253F7DA}" destId="{0C0F6DE5-987E-4F5C-83B2-F1024DC9E6AD}" srcOrd="0" destOrd="0" presId="urn:microsoft.com/office/officeart/2005/8/layout/bProcess3"/>
    <dgm:cxn modelId="{8A7669B4-B6D6-4385-92D4-192AF47797ED}" type="presParOf" srcId="{CEC5344B-E6FD-465C-BC18-B2E14F6BBB4C}" destId="{863B2EC7-B07A-45E3-80FD-072FE51069A5}" srcOrd="2" destOrd="0" presId="urn:microsoft.com/office/officeart/2005/8/layout/bProcess3"/>
    <dgm:cxn modelId="{B0C3D1ED-93E6-4F00-BD2B-73A75FE277E6}" type="presParOf" srcId="{CEC5344B-E6FD-465C-BC18-B2E14F6BBB4C}" destId="{A4BA7ABF-70D7-470A-AECC-9AC10A78245E}" srcOrd="3" destOrd="0" presId="urn:microsoft.com/office/officeart/2005/8/layout/bProcess3"/>
    <dgm:cxn modelId="{B29B2659-4A1F-436A-8CFD-3DC55AA14005}" type="presParOf" srcId="{A4BA7ABF-70D7-470A-AECC-9AC10A78245E}" destId="{6155D01A-7CA2-4C73-986B-52DC26BA7A3C}" srcOrd="0" destOrd="0" presId="urn:microsoft.com/office/officeart/2005/8/layout/bProcess3"/>
    <dgm:cxn modelId="{1D5431BF-31DC-4F34-99EE-5DD87765D0DA}" type="presParOf" srcId="{CEC5344B-E6FD-465C-BC18-B2E14F6BBB4C}" destId="{3D30A1DF-3388-4A02-92E1-4CBADDB23D96}" srcOrd="4" destOrd="0" presId="urn:microsoft.com/office/officeart/2005/8/layout/bProcess3"/>
    <dgm:cxn modelId="{69C26817-F1E8-4D7B-97F7-193428109618}" type="presParOf" srcId="{CEC5344B-E6FD-465C-BC18-B2E14F6BBB4C}" destId="{609C31A1-D245-4CFF-8F48-A23F3D6D7041}" srcOrd="5" destOrd="0" presId="urn:microsoft.com/office/officeart/2005/8/layout/bProcess3"/>
    <dgm:cxn modelId="{51050412-4EBC-4022-BB15-DBBE62581F28}" type="presParOf" srcId="{609C31A1-D245-4CFF-8F48-A23F3D6D7041}" destId="{692605AF-959A-4876-89A9-4C7D1BF4B5ED}" srcOrd="0" destOrd="0" presId="urn:microsoft.com/office/officeart/2005/8/layout/bProcess3"/>
    <dgm:cxn modelId="{4416B2D7-8E10-49F0-885D-AD9EF091F923}" type="presParOf" srcId="{CEC5344B-E6FD-465C-BC18-B2E14F6BBB4C}" destId="{43AB808F-5261-4F3A-8A70-8D4B63BEA183}" srcOrd="6" destOrd="0" presId="urn:microsoft.com/office/officeart/2005/8/layout/bProcess3"/>
    <dgm:cxn modelId="{AB076F67-52FB-41C7-9CA4-D4FAFB26E9B0}" type="presParOf" srcId="{CEC5344B-E6FD-465C-BC18-B2E14F6BBB4C}" destId="{722E53A7-367B-4504-AD33-8E508E14A738}" srcOrd="7" destOrd="0" presId="urn:microsoft.com/office/officeart/2005/8/layout/bProcess3"/>
    <dgm:cxn modelId="{EA723EF5-BEE2-4698-9CF3-3978932FCF46}" type="presParOf" srcId="{722E53A7-367B-4504-AD33-8E508E14A738}" destId="{F769DF37-59C3-4909-8C3C-A299E3FEBC99}" srcOrd="0" destOrd="0" presId="urn:microsoft.com/office/officeart/2005/8/layout/bProcess3"/>
    <dgm:cxn modelId="{40969F9A-53FB-422A-BBE6-01BA9372A551}" type="presParOf" srcId="{CEC5344B-E6FD-465C-BC18-B2E14F6BBB4C}" destId="{92BC5AD2-910A-41AA-9965-AC30F7324AC4}" srcOrd="8" destOrd="0" presId="urn:microsoft.com/office/officeart/2005/8/layout/bProcess3"/>
    <dgm:cxn modelId="{3EF37871-2123-4C46-BAC4-9C582EB36E21}" type="presParOf" srcId="{CEC5344B-E6FD-465C-BC18-B2E14F6BBB4C}" destId="{5B8F16F1-886E-402F-9EC7-5B19C2C4CB9E}" srcOrd="9" destOrd="0" presId="urn:microsoft.com/office/officeart/2005/8/layout/bProcess3"/>
    <dgm:cxn modelId="{8ED1B075-6F97-433A-97DD-8A9436E0EA66}" type="presParOf" srcId="{5B8F16F1-886E-402F-9EC7-5B19C2C4CB9E}" destId="{67276B29-5639-45C8-80E3-DEF96F921093}" srcOrd="0" destOrd="0" presId="urn:microsoft.com/office/officeart/2005/8/layout/bProcess3"/>
    <dgm:cxn modelId="{368368DB-4B41-4DFA-B613-63833AABACD7}" type="presParOf" srcId="{CEC5344B-E6FD-465C-BC18-B2E14F6BBB4C}" destId="{5CC02317-7327-420A-9CB0-039B5272D4E6}" srcOrd="10" destOrd="0" presId="urn:microsoft.com/office/officeart/2005/8/layout/bProcess3"/>
    <dgm:cxn modelId="{C1876212-9A72-40FA-9914-B8390E167DFA}" type="presParOf" srcId="{CEC5344B-E6FD-465C-BC18-B2E14F6BBB4C}" destId="{DCB2BC7C-0E31-496C-BDAF-8C32243FB82E}" srcOrd="11" destOrd="0" presId="urn:microsoft.com/office/officeart/2005/8/layout/bProcess3"/>
    <dgm:cxn modelId="{B800506E-266F-43AA-A2E7-F6FC3E80233A}" type="presParOf" srcId="{DCB2BC7C-0E31-496C-BDAF-8C32243FB82E}" destId="{ADEBF3EC-CC0B-4381-9660-760904E8BDF9}" srcOrd="0" destOrd="0" presId="urn:microsoft.com/office/officeart/2005/8/layout/bProcess3"/>
    <dgm:cxn modelId="{053AAAB6-D840-42E3-8292-F4A25EC3179E}" type="presParOf" srcId="{CEC5344B-E6FD-465C-BC18-B2E14F6BBB4C}" destId="{E59F728C-587C-43DE-811B-D474D4233DBD}" srcOrd="12"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C2343DF-98B6-4583-82FD-6346C17B9DF5}" type="doc">
      <dgm:prSet loTypeId="urn:microsoft.com/office/officeart/2005/8/layout/bProcess3" loCatId="process" qsTypeId="urn:microsoft.com/office/officeart/2005/8/quickstyle/simple1" qsCatId="simple" csTypeId="urn:microsoft.com/office/officeart/2005/8/colors/colorful1" csCatId="colorful" phldr="1"/>
      <dgm:spPr/>
      <dgm:t>
        <a:bodyPr/>
        <a:lstStyle/>
        <a:p>
          <a:endParaRPr lang="es-CL"/>
        </a:p>
      </dgm:t>
    </dgm:pt>
    <dgm:pt modelId="{04865526-E5BB-4BEE-93C3-A19FD9798E2C}">
      <dgm:prSet phldrT="[Texto]"/>
      <dgm:spPr>
        <a:xfrm>
          <a:off x="5001" y="19337"/>
          <a:ext cx="1882838" cy="1129703"/>
        </a:xfrm>
      </dgm:spPr>
      <dgm:t>
        <a:bodyPr/>
        <a:lstStyle/>
        <a:p>
          <a:pPr algn="ctr"/>
          <a:r>
            <a:rPr lang="es-CL" dirty="0" smtClean="0">
              <a:latin typeface="Calibri" panose="020F0502020204030204"/>
              <a:ea typeface="+mn-ea"/>
              <a:cs typeface="+mn-cs"/>
            </a:rPr>
            <a:t>Presentar propuesta a la Dirección de contenido a relevar en el Banner</a:t>
          </a:r>
        </a:p>
        <a:p>
          <a:pPr algn="ctr"/>
          <a:r>
            <a:rPr lang="es-CL" dirty="0" smtClean="0">
              <a:latin typeface="Calibri" panose="020F0502020204030204"/>
              <a:ea typeface="+mn-ea"/>
              <a:cs typeface="+mn-cs"/>
            </a:rPr>
            <a:t>(primer trimestre 2019)</a:t>
          </a:r>
          <a:endParaRPr lang="es-CL" dirty="0">
            <a:latin typeface="Calibri" panose="020F0502020204030204"/>
            <a:ea typeface="+mn-ea"/>
            <a:cs typeface="+mn-cs"/>
          </a:endParaRPr>
        </a:p>
      </dgm:t>
    </dgm:pt>
    <dgm:pt modelId="{EB6891E5-BDDD-472B-BD54-FA90C1D76565}" type="parTrans" cxnId="{44FF9382-5511-4186-891A-F4A7C99E94AF}">
      <dgm:prSet/>
      <dgm:spPr/>
      <dgm:t>
        <a:bodyPr/>
        <a:lstStyle/>
        <a:p>
          <a:pPr algn="ctr"/>
          <a:endParaRPr lang="es-CL"/>
        </a:p>
      </dgm:t>
    </dgm:pt>
    <dgm:pt modelId="{54FBE4A3-03AF-4FA5-B049-0F5BCCC84710}" type="sibTrans" cxnId="{44FF9382-5511-4186-891A-F4A7C99E94AF}">
      <dgm:prSet/>
      <dgm:spPr>
        <a:xfrm>
          <a:off x="1886040" y="538469"/>
          <a:ext cx="402452" cy="91440"/>
        </a:xfrm>
      </dgm:spPr>
      <dgm:t>
        <a:bodyPr/>
        <a:lstStyle/>
        <a:p>
          <a:pPr algn="ctr"/>
          <a:endParaRPr lang="es-CL">
            <a:solidFill>
              <a:sysClr val="windowText" lastClr="000000">
                <a:hueOff val="0"/>
                <a:satOff val="0"/>
                <a:lumOff val="0"/>
                <a:alphaOff val="0"/>
              </a:sysClr>
            </a:solidFill>
            <a:latin typeface="Calibri" panose="020F0502020204030204"/>
            <a:ea typeface="+mn-ea"/>
            <a:cs typeface="+mn-cs"/>
          </a:endParaRPr>
        </a:p>
      </dgm:t>
    </dgm:pt>
    <dgm:pt modelId="{CC45AA4E-BF2D-4134-B3BB-C78E6B38BC68}">
      <dgm:prSet phldrT="[Texto]"/>
      <dgm:spPr>
        <a:xfrm>
          <a:off x="4636784" y="19337"/>
          <a:ext cx="1882838" cy="1129703"/>
        </a:xfrm>
      </dgm:spPr>
      <dgm:t>
        <a:bodyPr/>
        <a:lstStyle/>
        <a:p>
          <a:pPr algn="ctr"/>
          <a:r>
            <a:rPr lang="es-CL" dirty="0" smtClean="0">
              <a:latin typeface="Calibri" panose="020F0502020204030204"/>
              <a:ea typeface="+mn-ea"/>
              <a:cs typeface="+mn-cs"/>
            </a:rPr>
            <a:t>Proceder a nombrar a responsable  y comenzar a  incorporar la información con carácter periódica que permita alimentar la web e informar a los profesionales de ChileValora</a:t>
          </a:r>
        </a:p>
        <a:p>
          <a:pPr algn="ctr"/>
          <a:r>
            <a:rPr lang="es-CL" dirty="0" smtClean="0">
              <a:latin typeface="Calibri" panose="020F0502020204030204"/>
              <a:ea typeface="+mn-ea"/>
              <a:cs typeface="+mn-cs"/>
            </a:rPr>
            <a:t>Primer semestre 2019</a:t>
          </a:r>
          <a:endParaRPr lang="es-CL" dirty="0">
            <a:latin typeface="Calibri" panose="020F0502020204030204"/>
            <a:ea typeface="+mn-ea"/>
            <a:cs typeface="+mn-cs"/>
          </a:endParaRPr>
        </a:p>
      </dgm:t>
    </dgm:pt>
    <dgm:pt modelId="{0770C0C4-BCA2-442D-9C8C-481CB8B7FC61}" type="parTrans" cxnId="{C1ADDD59-01C6-4875-AB49-CE87D9CF4912}">
      <dgm:prSet/>
      <dgm:spPr/>
      <dgm:t>
        <a:bodyPr/>
        <a:lstStyle/>
        <a:p>
          <a:pPr algn="ctr"/>
          <a:endParaRPr lang="es-CL"/>
        </a:p>
      </dgm:t>
    </dgm:pt>
    <dgm:pt modelId="{FEAA69AB-F93E-4FA1-BFC7-F2DD1F42F1E1}" type="sibTrans" cxnId="{C1ADDD59-01C6-4875-AB49-CE87D9CF4912}">
      <dgm:prSet/>
      <dgm:spPr>
        <a:xfrm>
          <a:off x="946421" y="1147241"/>
          <a:ext cx="4631782" cy="402452"/>
        </a:xfrm>
        <a:custGeom>
          <a:avLst/>
          <a:gdLst/>
          <a:ahLst/>
          <a:cxnLst/>
          <a:rect l="0" t="0" r="0" b="0"/>
          <a:pathLst>
            <a:path>
              <a:moveTo>
                <a:pt x="0" y="45720"/>
              </a:moveTo>
              <a:lnTo>
                <a:pt x="237414" y="45720"/>
              </a:lnTo>
            </a:path>
          </a:pathLst>
        </a:custGeom>
      </dgm:spPr>
      <dgm:t>
        <a:bodyPr/>
        <a:lstStyle/>
        <a:p>
          <a:pPr algn="ctr"/>
          <a:endParaRPr lang="es-CL">
            <a:solidFill>
              <a:sysClr val="windowText" lastClr="000000">
                <a:hueOff val="0"/>
                <a:satOff val="0"/>
                <a:lumOff val="0"/>
                <a:alphaOff val="0"/>
              </a:sysClr>
            </a:solidFill>
            <a:latin typeface="Calibri" panose="020F0502020204030204"/>
            <a:ea typeface="+mn-ea"/>
            <a:cs typeface="+mn-cs"/>
          </a:endParaRPr>
        </a:p>
      </dgm:t>
    </dgm:pt>
    <dgm:pt modelId="{5D8B0E7B-521A-4529-A3B5-EE69FA51FD9A}">
      <dgm:prSet phldrT="[Texto]"/>
      <dgm:spPr>
        <a:xfrm>
          <a:off x="2320893" y="19337"/>
          <a:ext cx="1882838" cy="1129703"/>
        </a:xfrm>
      </dgm:spPr>
      <dgm:t>
        <a:bodyPr/>
        <a:lstStyle/>
        <a:p>
          <a:pPr algn="ctr"/>
          <a:r>
            <a:rPr lang="es-CL" dirty="0" smtClean="0">
              <a:latin typeface="Calibri" panose="020F0502020204030204"/>
              <a:ea typeface="+mn-ea"/>
              <a:cs typeface="+mn-cs"/>
            </a:rPr>
            <a:t>Acordar el contenido, administración y actualización sobre la información que será incluida en la Intranet Institucional</a:t>
          </a:r>
        </a:p>
        <a:p>
          <a:pPr algn="ctr"/>
          <a:r>
            <a:rPr lang="es-CL" dirty="0" smtClean="0">
              <a:latin typeface="Calibri" panose="020F0502020204030204"/>
              <a:ea typeface="+mn-ea"/>
              <a:cs typeface="+mn-cs"/>
            </a:rPr>
            <a:t>Segundo trimestre 2019 </a:t>
          </a:r>
          <a:endParaRPr lang="es-CL" dirty="0">
            <a:latin typeface="Calibri" panose="020F0502020204030204"/>
            <a:ea typeface="+mn-ea"/>
            <a:cs typeface="+mn-cs"/>
          </a:endParaRPr>
        </a:p>
      </dgm:t>
    </dgm:pt>
    <dgm:pt modelId="{3AF3F93D-9B7B-46B9-B712-453016AC8FA9}" type="parTrans" cxnId="{B397AC14-43FA-4DEA-A2E1-07106CD1A24D}">
      <dgm:prSet/>
      <dgm:spPr/>
      <dgm:t>
        <a:bodyPr/>
        <a:lstStyle/>
        <a:p>
          <a:pPr algn="ctr"/>
          <a:endParaRPr lang="es-ES"/>
        </a:p>
      </dgm:t>
    </dgm:pt>
    <dgm:pt modelId="{081B21B8-8698-465F-A6AF-8EC1F414A4CB}" type="sibTrans" cxnId="{B397AC14-43FA-4DEA-A2E1-07106CD1A24D}">
      <dgm:prSet/>
      <dgm:spPr>
        <a:xfrm>
          <a:off x="4201931" y="538469"/>
          <a:ext cx="402452" cy="91440"/>
        </a:xfrm>
      </dgm:spPr>
      <dgm:t>
        <a:bodyPr/>
        <a:lstStyle/>
        <a:p>
          <a:pPr algn="ctr"/>
          <a:endParaRPr lang="es-ES">
            <a:solidFill>
              <a:sysClr val="windowText" lastClr="000000">
                <a:hueOff val="0"/>
                <a:satOff val="0"/>
                <a:lumOff val="0"/>
                <a:alphaOff val="0"/>
              </a:sysClr>
            </a:solidFill>
            <a:latin typeface="Calibri" panose="020F0502020204030204"/>
            <a:ea typeface="+mn-ea"/>
            <a:cs typeface="+mn-cs"/>
          </a:endParaRPr>
        </a:p>
      </dgm:t>
    </dgm:pt>
    <dgm:pt modelId="{D4EDAC5A-0EA1-4E2F-A18B-ACCEEBAC6088}">
      <dgm:prSet phldrT="[Texto]"/>
      <dgm:spPr>
        <a:xfrm>
          <a:off x="5001" y="19337"/>
          <a:ext cx="1882838" cy="1129703"/>
        </a:xfrm>
      </dgm:spPr>
      <dgm:t>
        <a:bodyPr/>
        <a:lstStyle/>
        <a:p>
          <a:pPr algn="ctr"/>
          <a:r>
            <a:rPr lang="es-CL" dirty="0" smtClean="0">
              <a:latin typeface="Calibri" panose="020F0502020204030204"/>
              <a:ea typeface="+mn-ea"/>
              <a:cs typeface="+mn-cs"/>
            </a:rPr>
            <a:t>Levantar buenas experiencias comunicacionales (primer semestre 2019)</a:t>
          </a:r>
          <a:endParaRPr lang="es-CL" dirty="0">
            <a:latin typeface="Calibri" panose="020F0502020204030204"/>
            <a:ea typeface="+mn-ea"/>
            <a:cs typeface="+mn-cs"/>
          </a:endParaRPr>
        </a:p>
      </dgm:t>
    </dgm:pt>
    <dgm:pt modelId="{3F10B076-EA33-4ADB-9D2F-4A06012480C8}" type="parTrans" cxnId="{3C604330-A229-4FB9-90FB-CEE5BB325512}">
      <dgm:prSet/>
      <dgm:spPr/>
      <dgm:t>
        <a:bodyPr/>
        <a:lstStyle/>
        <a:p>
          <a:endParaRPr lang="es-ES"/>
        </a:p>
      </dgm:t>
    </dgm:pt>
    <dgm:pt modelId="{EB306C2E-261A-4FBF-91A0-5929E9F352EB}" type="sibTrans" cxnId="{3C604330-A229-4FB9-90FB-CEE5BB325512}">
      <dgm:prSet/>
      <dgm:spPr/>
      <dgm:t>
        <a:bodyPr/>
        <a:lstStyle/>
        <a:p>
          <a:endParaRPr lang="es-ES"/>
        </a:p>
      </dgm:t>
    </dgm:pt>
    <dgm:pt modelId="{4D4E64A5-AD98-46AF-B961-D47D3FE2780D}">
      <dgm:prSet phldrT="[Texto]"/>
      <dgm:spPr>
        <a:xfrm>
          <a:off x="5001" y="19337"/>
          <a:ext cx="1882838" cy="1129703"/>
        </a:xfrm>
      </dgm:spPr>
      <dgm:t>
        <a:bodyPr/>
        <a:lstStyle/>
        <a:p>
          <a:pPr algn="ctr"/>
          <a:r>
            <a:rPr lang="es-CL" dirty="0" smtClean="0">
              <a:latin typeface="Calibri" panose="020F0502020204030204"/>
              <a:ea typeface="+mn-ea"/>
              <a:cs typeface="+mn-cs"/>
            </a:rPr>
            <a:t>Informar a la mesa interna  del requerimiento.</a:t>
          </a:r>
        </a:p>
        <a:p>
          <a:pPr algn="ctr"/>
          <a:endParaRPr lang="es-CL" dirty="0">
            <a:latin typeface="Calibri" panose="020F0502020204030204"/>
            <a:ea typeface="+mn-ea"/>
            <a:cs typeface="+mn-cs"/>
          </a:endParaRPr>
        </a:p>
      </dgm:t>
    </dgm:pt>
    <dgm:pt modelId="{C841838C-91C5-425B-A302-8C2464D4A027}" type="parTrans" cxnId="{9C69484B-BC27-48AA-A998-C1B5311E3F71}">
      <dgm:prSet/>
      <dgm:spPr/>
      <dgm:t>
        <a:bodyPr/>
        <a:lstStyle/>
        <a:p>
          <a:endParaRPr lang="es-ES"/>
        </a:p>
      </dgm:t>
    </dgm:pt>
    <dgm:pt modelId="{97729DC2-1F06-430D-84EF-E3300E3390F1}" type="sibTrans" cxnId="{9C69484B-BC27-48AA-A998-C1B5311E3F71}">
      <dgm:prSet/>
      <dgm:spPr/>
      <dgm:t>
        <a:bodyPr/>
        <a:lstStyle/>
        <a:p>
          <a:endParaRPr lang="es-ES"/>
        </a:p>
      </dgm:t>
    </dgm:pt>
    <dgm:pt modelId="{613F5EB0-F7C8-4771-9FAC-07DEBF733322}">
      <dgm:prSet phldrT="[Texto]"/>
      <dgm:spPr>
        <a:xfrm>
          <a:off x="5001" y="19337"/>
          <a:ext cx="1882838" cy="1129703"/>
        </a:xfrm>
      </dgm:spPr>
      <dgm:t>
        <a:bodyPr/>
        <a:lstStyle/>
        <a:p>
          <a:pPr algn="ctr"/>
          <a:r>
            <a:rPr lang="es-CL" dirty="0" smtClean="0">
              <a:latin typeface="Calibri" panose="020F0502020204030204"/>
              <a:ea typeface="+mn-ea"/>
              <a:cs typeface="+mn-cs"/>
            </a:rPr>
            <a:t>Comenzar con información sobre las actividades y acciones desarrollada por el equipo de género de ChileValora </a:t>
          </a:r>
        </a:p>
        <a:p>
          <a:pPr algn="ctr"/>
          <a:r>
            <a:rPr lang="es-CL" dirty="0" smtClean="0">
              <a:latin typeface="Calibri" panose="020F0502020204030204"/>
              <a:ea typeface="+mn-ea"/>
              <a:cs typeface="+mn-cs"/>
            </a:rPr>
            <a:t> (primera actividad asistida será informada en la intranet con fotos)</a:t>
          </a:r>
          <a:endParaRPr lang="es-CL" dirty="0">
            <a:latin typeface="Calibri" panose="020F0502020204030204"/>
            <a:ea typeface="+mn-ea"/>
            <a:cs typeface="+mn-cs"/>
          </a:endParaRPr>
        </a:p>
      </dgm:t>
    </dgm:pt>
    <dgm:pt modelId="{9B4CFE86-682C-429F-888F-00D6193A9A7C}" type="parTrans" cxnId="{0A81163B-39FB-47AF-8E87-77A12B8C3A28}">
      <dgm:prSet/>
      <dgm:spPr/>
      <dgm:t>
        <a:bodyPr/>
        <a:lstStyle/>
        <a:p>
          <a:endParaRPr lang="es-ES"/>
        </a:p>
      </dgm:t>
    </dgm:pt>
    <dgm:pt modelId="{EC499B98-8B70-4F80-883A-68FAA8C8F4AB}" type="sibTrans" cxnId="{0A81163B-39FB-47AF-8E87-77A12B8C3A28}">
      <dgm:prSet/>
      <dgm:spPr/>
      <dgm:t>
        <a:bodyPr/>
        <a:lstStyle/>
        <a:p>
          <a:endParaRPr lang="es-ES"/>
        </a:p>
      </dgm:t>
    </dgm:pt>
    <dgm:pt modelId="{4C4E872D-662B-4BB8-92F9-4BEF1E2C4EDD}">
      <dgm:prSet phldrT="[Texto]"/>
      <dgm:spPr>
        <a:xfrm>
          <a:off x="5001" y="19337"/>
          <a:ext cx="1882838" cy="1129703"/>
        </a:xfrm>
      </dgm:spPr>
      <dgm:t>
        <a:bodyPr/>
        <a:lstStyle/>
        <a:p>
          <a:pPr algn="ctr"/>
          <a:r>
            <a:rPr lang="es-CL" dirty="0" smtClean="0">
              <a:latin typeface="Calibri" panose="020F0502020204030204"/>
              <a:ea typeface="+mn-ea"/>
              <a:cs typeface="+mn-cs"/>
            </a:rPr>
            <a:t>Nutrir de contenido al Banner para su lanzamiento en el marco de la semana del Día Internacional de la Mujer</a:t>
          </a:r>
          <a:endParaRPr lang="es-CL" dirty="0">
            <a:latin typeface="Calibri" panose="020F0502020204030204"/>
            <a:ea typeface="+mn-ea"/>
            <a:cs typeface="+mn-cs"/>
          </a:endParaRPr>
        </a:p>
      </dgm:t>
    </dgm:pt>
    <dgm:pt modelId="{1B42CD92-C033-4681-99D5-FB898DD03C1E}" type="parTrans" cxnId="{65311E2F-48C9-46B9-AF54-0D15D20962D9}">
      <dgm:prSet/>
      <dgm:spPr/>
      <dgm:t>
        <a:bodyPr/>
        <a:lstStyle/>
        <a:p>
          <a:endParaRPr lang="es-ES"/>
        </a:p>
      </dgm:t>
    </dgm:pt>
    <dgm:pt modelId="{77AC66EE-6FD0-4CF2-9AC9-5D0440AB80FE}" type="sibTrans" cxnId="{65311E2F-48C9-46B9-AF54-0D15D20962D9}">
      <dgm:prSet/>
      <dgm:spPr/>
      <dgm:t>
        <a:bodyPr/>
        <a:lstStyle/>
        <a:p>
          <a:endParaRPr lang="es-ES"/>
        </a:p>
      </dgm:t>
    </dgm:pt>
    <dgm:pt modelId="{6240E4EC-34AD-4BC3-8B30-2186D5411886}" type="pres">
      <dgm:prSet presAssocID="{BC2343DF-98B6-4583-82FD-6346C17B9DF5}" presName="Name0" presStyleCnt="0">
        <dgm:presLayoutVars>
          <dgm:dir/>
          <dgm:resizeHandles val="exact"/>
        </dgm:presLayoutVars>
      </dgm:prSet>
      <dgm:spPr/>
      <dgm:t>
        <a:bodyPr/>
        <a:lstStyle/>
        <a:p>
          <a:endParaRPr lang="es-CL"/>
        </a:p>
      </dgm:t>
    </dgm:pt>
    <dgm:pt modelId="{EB45F4C9-1A82-40BD-B39C-B29E30B7F7C9}" type="pres">
      <dgm:prSet presAssocID="{4D4E64A5-AD98-46AF-B961-D47D3FE2780D}" presName="node" presStyleLbl="node1" presStyleIdx="0" presStyleCnt="7">
        <dgm:presLayoutVars>
          <dgm:bulletEnabled val="1"/>
        </dgm:presLayoutVars>
      </dgm:prSet>
      <dgm:spPr/>
      <dgm:t>
        <a:bodyPr/>
        <a:lstStyle/>
        <a:p>
          <a:endParaRPr lang="es-ES"/>
        </a:p>
      </dgm:t>
    </dgm:pt>
    <dgm:pt modelId="{59A261DD-4F89-475F-B7DD-87D254E8C089}" type="pres">
      <dgm:prSet presAssocID="{97729DC2-1F06-430D-84EF-E3300E3390F1}" presName="sibTrans" presStyleLbl="sibTrans1D1" presStyleIdx="0" presStyleCnt="6"/>
      <dgm:spPr/>
      <dgm:t>
        <a:bodyPr/>
        <a:lstStyle/>
        <a:p>
          <a:endParaRPr lang="es-ES"/>
        </a:p>
      </dgm:t>
    </dgm:pt>
    <dgm:pt modelId="{CACAAEA7-F1A7-4E98-9E33-BB9EE4835C45}" type="pres">
      <dgm:prSet presAssocID="{97729DC2-1F06-430D-84EF-E3300E3390F1}" presName="connectorText" presStyleLbl="sibTrans1D1" presStyleIdx="0" presStyleCnt="6"/>
      <dgm:spPr/>
      <dgm:t>
        <a:bodyPr/>
        <a:lstStyle/>
        <a:p>
          <a:endParaRPr lang="es-ES"/>
        </a:p>
      </dgm:t>
    </dgm:pt>
    <dgm:pt modelId="{39150B32-036D-430E-9224-98F404D4A8D8}" type="pres">
      <dgm:prSet presAssocID="{613F5EB0-F7C8-4771-9FAC-07DEBF733322}" presName="node" presStyleLbl="node1" presStyleIdx="1" presStyleCnt="7">
        <dgm:presLayoutVars>
          <dgm:bulletEnabled val="1"/>
        </dgm:presLayoutVars>
      </dgm:prSet>
      <dgm:spPr/>
      <dgm:t>
        <a:bodyPr/>
        <a:lstStyle/>
        <a:p>
          <a:endParaRPr lang="es-ES"/>
        </a:p>
      </dgm:t>
    </dgm:pt>
    <dgm:pt modelId="{D305CD7E-A4E0-4B81-84A3-B10987CE26CC}" type="pres">
      <dgm:prSet presAssocID="{EC499B98-8B70-4F80-883A-68FAA8C8F4AB}" presName="sibTrans" presStyleLbl="sibTrans1D1" presStyleIdx="1" presStyleCnt="6"/>
      <dgm:spPr/>
      <dgm:t>
        <a:bodyPr/>
        <a:lstStyle/>
        <a:p>
          <a:endParaRPr lang="es-ES"/>
        </a:p>
      </dgm:t>
    </dgm:pt>
    <dgm:pt modelId="{B6385FCA-7910-46BB-B00F-05BDF5C1F26C}" type="pres">
      <dgm:prSet presAssocID="{EC499B98-8B70-4F80-883A-68FAA8C8F4AB}" presName="connectorText" presStyleLbl="sibTrans1D1" presStyleIdx="1" presStyleCnt="6"/>
      <dgm:spPr/>
      <dgm:t>
        <a:bodyPr/>
        <a:lstStyle/>
        <a:p>
          <a:endParaRPr lang="es-ES"/>
        </a:p>
      </dgm:t>
    </dgm:pt>
    <dgm:pt modelId="{1AC3B9A1-7CD5-42DA-96DC-E2222A1A167D}" type="pres">
      <dgm:prSet presAssocID="{4C4E872D-662B-4BB8-92F9-4BEF1E2C4EDD}" presName="node" presStyleLbl="node1" presStyleIdx="2" presStyleCnt="7">
        <dgm:presLayoutVars>
          <dgm:bulletEnabled val="1"/>
        </dgm:presLayoutVars>
      </dgm:prSet>
      <dgm:spPr/>
      <dgm:t>
        <a:bodyPr/>
        <a:lstStyle/>
        <a:p>
          <a:endParaRPr lang="es-ES"/>
        </a:p>
      </dgm:t>
    </dgm:pt>
    <dgm:pt modelId="{5C733545-3DD1-4E9A-BC1F-7807FF387ECC}" type="pres">
      <dgm:prSet presAssocID="{77AC66EE-6FD0-4CF2-9AC9-5D0440AB80FE}" presName="sibTrans" presStyleLbl="sibTrans1D1" presStyleIdx="2" presStyleCnt="6"/>
      <dgm:spPr/>
      <dgm:t>
        <a:bodyPr/>
        <a:lstStyle/>
        <a:p>
          <a:endParaRPr lang="es-ES"/>
        </a:p>
      </dgm:t>
    </dgm:pt>
    <dgm:pt modelId="{B7F678A0-4217-410C-8667-60FE96DC7FCD}" type="pres">
      <dgm:prSet presAssocID="{77AC66EE-6FD0-4CF2-9AC9-5D0440AB80FE}" presName="connectorText" presStyleLbl="sibTrans1D1" presStyleIdx="2" presStyleCnt="6"/>
      <dgm:spPr/>
      <dgm:t>
        <a:bodyPr/>
        <a:lstStyle/>
        <a:p>
          <a:endParaRPr lang="es-ES"/>
        </a:p>
      </dgm:t>
    </dgm:pt>
    <dgm:pt modelId="{FC41CF7E-BBFC-465E-B189-6DB7257B0A63}" type="pres">
      <dgm:prSet presAssocID="{D4EDAC5A-0EA1-4E2F-A18B-ACCEEBAC6088}" presName="node" presStyleLbl="node1" presStyleIdx="3" presStyleCnt="7">
        <dgm:presLayoutVars>
          <dgm:bulletEnabled val="1"/>
        </dgm:presLayoutVars>
      </dgm:prSet>
      <dgm:spPr>
        <a:prstGeom prst="rect">
          <a:avLst/>
        </a:prstGeom>
      </dgm:spPr>
      <dgm:t>
        <a:bodyPr/>
        <a:lstStyle/>
        <a:p>
          <a:endParaRPr lang="es-ES"/>
        </a:p>
      </dgm:t>
    </dgm:pt>
    <dgm:pt modelId="{A22287C8-15EB-4F1E-BDBC-91B503554092}" type="pres">
      <dgm:prSet presAssocID="{EB306C2E-261A-4FBF-91A0-5929E9F352EB}" presName="sibTrans" presStyleLbl="sibTrans1D1" presStyleIdx="3" presStyleCnt="6"/>
      <dgm:spPr/>
      <dgm:t>
        <a:bodyPr/>
        <a:lstStyle/>
        <a:p>
          <a:endParaRPr lang="es-ES"/>
        </a:p>
      </dgm:t>
    </dgm:pt>
    <dgm:pt modelId="{0C65C02F-6EB3-4FFC-BBBF-E2E64E9819A3}" type="pres">
      <dgm:prSet presAssocID="{EB306C2E-261A-4FBF-91A0-5929E9F352EB}" presName="connectorText" presStyleLbl="sibTrans1D1" presStyleIdx="3" presStyleCnt="6"/>
      <dgm:spPr/>
      <dgm:t>
        <a:bodyPr/>
        <a:lstStyle/>
        <a:p>
          <a:endParaRPr lang="es-ES"/>
        </a:p>
      </dgm:t>
    </dgm:pt>
    <dgm:pt modelId="{8464E81E-2C69-4FDC-BF9E-E30FC8431B13}" type="pres">
      <dgm:prSet presAssocID="{04865526-E5BB-4BEE-93C3-A19FD9798E2C}" presName="node" presStyleLbl="node1" presStyleIdx="4" presStyleCnt="7">
        <dgm:presLayoutVars>
          <dgm:bulletEnabled val="1"/>
        </dgm:presLayoutVars>
      </dgm:prSet>
      <dgm:spPr/>
      <dgm:t>
        <a:bodyPr/>
        <a:lstStyle/>
        <a:p>
          <a:endParaRPr lang="es-CL"/>
        </a:p>
      </dgm:t>
    </dgm:pt>
    <dgm:pt modelId="{0C96FA78-F5FA-4B72-83B7-8B8ACD8145D6}" type="pres">
      <dgm:prSet presAssocID="{54FBE4A3-03AF-4FA5-B049-0F5BCCC84710}" presName="sibTrans" presStyleLbl="sibTrans1D1" presStyleIdx="4" presStyleCnt="6"/>
      <dgm:spPr/>
      <dgm:t>
        <a:bodyPr/>
        <a:lstStyle/>
        <a:p>
          <a:endParaRPr lang="es-CL"/>
        </a:p>
      </dgm:t>
    </dgm:pt>
    <dgm:pt modelId="{0E8EAA46-015E-4628-BF67-2C9C426CDE66}" type="pres">
      <dgm:prSet presAssocID="{54FBE4A3-03AF-4FA5-B049-0F5BCCC84710}" presName="connectorText" presStyleLbl="sibTrans1D1" presStyleIdx="4" presStyleCnt="6"/>
      <dgm:spPr/>
      <dgm:t>
        <a:bodyPr/>
        <a:lstStyle/>
        <a:p>
          <a:endParaRPr lang="es-CL"/>
        </a:p>
      </dgm:t>
    </dgm:pt>
    <dgm:pt modelId="{A7995D07-1BA7-41CB-ADB7-9CD76EACCDD0}" type="pres">
      <dgm:prSet presAssocID="{5D8B0E7B-521A-4529-A3B5-EE69FA51FD9A}" presName="node" presStyleLbl="node1" presStyleIdx="5" presStyleCnt="7">
        <dgm:presLayoutVars>
          <dgm:bulletEnabled val="1"/>
        </dgm:presLayoutVars>
      </dgm:prSet>
      <dgm:spPr>
        <a:prstGeom prst="rect">
          <a:avLst/>
        </a:prstGeom>
      </dgm:spPr>
      <dgm:t>
        <a:bodyPr/>
        <a:lstStyle/>
        <a:p>
          <a:endParaRPr lang="es-ES"/>
        </a:p>
      </dgm:t>
    </dgm:pt>
    <dgm:pt modelId="{FA34E34C-4086-4AE9-B322-FC0CB334AE0B}" type="pres">
      <dgm:prSet presAssocID="{081B21B8-8698-465F-A6AF-8EC1F414A4CB}" presName="sibTrans" presStyleLbl="sibTrans1D1" presStyleIdx="5" presStyleCnt="6"/>
      <dgm:spPr/>
      <dgm:t>
        <a:bodyPr/>
        <a:lstStyle/>
        <a:p>
          <a:endParaRPr lang="es-ES"/>
        </a:p>
      </dgm:t>
    </dgm:pt>
    <dgm:pt modelId="{559C273D-A02A-45BD-BFDE-9D16C092F31C}" type="pres">
      <dgm:prSet presAssocID="{081B21B8-8698-465F-A6AF-8EC1F414A4CB}" presName="connectorText" presStyleLbl="sibTrans1D1" presStyleIdx="5" presStyleCnt="6"/>
      <dgm:spPr/>
      <dgm:t>
        <a:bodyPr/>
        <a:lstStyle/>
        <a:p>
          <a:endParaRPr lang="es-ES"/>
        </a:p>
      </dgm:t>
    </dgm:pt>
    <dgm:pt modelId="{CF75E411-90AB-43FE-99CD-F6BE51DF15D2}" type="pres">
      <dgm:prSet presAssocID="{CC45AA4E-BF2D-4134-B3BB-C78E6B38BC68}" presName="node" presStyleLbl="node1" presStyleIdx="6" presStyleCnt="7">
        <dgm:presLayoutVars>
          <dgm:bulletEnabled val="1"/>
        </dgm:presLayoutVars>
      </dgm:prSet>
      <dgm:spPr/>
      <dgm:t>
        <a:bodyPr/>
        <a:lstStyle/>
        <a:p>
          <a:endParaRPr lang="es-CL"/>
        </a:p>
      </dgm:t>
    </dgm:pt>
  </dgm:ptLst>
  <dgm:cxnLst>
    <dgm:cxn modelId="{B397AC14-43FA-4DEA-A2E1-07106CD1A24D}" srcId="{BC2343DF-98B6-4583-82FD-6346C17B9DF5}" destId="{5D8B0E7B-521A-4529-A3B5-EE69FA51FD9A}" srcOrd="5" destOrd="0" parTransId="{3AF3F93D-9B7B-46B9-B712-453016AC8FA9}" sibTransId="{081B21B8-8698-465F-A6AF-8EC1F414A4CB}"/>
    <dgm:cxn modelId="{C1ADDD59-01C6-4875-AB49-CE87D9CF4912}" srcId="{BC2343DF-98B6-4583-82FD-6346C17B9DF5}" destId="{CC45AA4E-BF2D-4134-B3BB-C78E6B38BC68}" srcOrd="6" destOrd="0" parTransId="{0770C0C4-BCA2-442D-9C8C-481CB8B7FC61}" sibTransId="{FEAA69AB-F93E-4FA1-BFC7-F2DD1F42F1E1}"/>
    <dgm:cxn modelId="{34842382-D238-435B-9208-7153BDAFF65C}" type="presOf" srcId="{081B21B8-8698-465F-A6AF-8EC1F414A4CB}" destId="{559C273D-A02A-45BD-BFDE-9D16C092F31C}" srcOrd="1" destOrd="0" presId="urn:microsoft.com/office/officeart/2005/8/layout/bProcess3"/>
    <dgm:cxn modelId="{1448649D-5C18-47FA-83A5-599F4D681AFF}" type="presOf" srcId="{081B21B8-8698-465F-A6AF-8EC1F414A4CB}" destId="{FA34E34C-4086-4AE9-B322-FC0CB334AE0B}" srcOrd="0" destOrd="0" presId="urn:microsoft.com/office/officeart/2005/8/layout/bProcess3"/>
    <dgm:cxn modelId="{92A19D48-1ECA-480B-9B3C-D2B3599CE507}" type="presOf" srcId="{54FBE4A3-03AF-4FA5-B049-0F5BCCC84710}" destId="{0E8EAA46-015E-4628-BF67-2C9C426CDE66}" srcOrd="1" destOrd="0" presId="urn:microsoft.com/office/officeart/2005/8/layout/bProcess3"/>
    <dgm:cxn modelId="{2938D7DC-91B7-4D89-BCB4-0550DDC75164}" type="presOf" srcId="{EB306C2E-261A-4FBF-91A0-5929E9F352EB}" destId="{A22287C8-15EB-4F1E-BDBC-91B503554092}" srcOrd="0" destOrd="0" presId="urn:microsoft.com/office/officeart/2005/8/layout/bProcess3"/>
    <dgm:cxn modelId="{44FF9382-5511-4186-891A-F4A7C99E94AF}" srcId="{BC2343DF-98B6-4583-82FD-6346C17B9DF5}" destId="{04865526-E5BB-4BEE-93C3-A19FD9798E2C}" srcOrd="4" destOrd="0" parTransId="{EB6891E5-BDDD-472B-BD54-FA90C1D76565}" sibTransId="{54FBE4A3-03AF-4FA5-B049-0F5BCCC84710}"/>
    <dgm:cxn modelId="{9BDEF9F4-E62E-41E5-8E91-56036F5C7D71}" type="presOf" srcId="{BC2343DF-98B6-4583-82FD-6346C17B9DF5}" destId="{6240E4EC-34AD-4BC3-8B30-2186D5411886}" srcOrd="0" destOrd="0" presId="urn:microsoft.com/office/officeart/2005/8/layout/bProcess3"/>
    <dgm:cxn modelId="{3C604330-A229-4FB9-90FB-CEE5BB325512}" srcId="{BC2343DF-98B6-4583-82FD-6346C17B9DF5}" destId="{D4EDAC5A-0EA1-4E2F-A18B-ACCEEBAC6088}" srcOrd="3" destOrd="0" parTransId="{3F10B076-EA33-4ADB-9D2F-4A06012480C8}" sibTransId="{EB306C2E-261A-4FBF-91A0-5929E9F352EB}"/>
    <dgm:cxn modelId="{748A8173-7DE0-4574-8A7B-02B27DD07CC8}" type="presOf" srcId="{EB306C2E-261A-4FBF-91A0-5929E9F352EB}" destId="{0C65C02F-6EB3-4FFC-BBBF-E2E64E9819A3}" srcOrd="1" destOrd="0" presId="urn:microsoft.com/office/officeart/2005/8/layout/bProcess3"/>
    <dgm:cxn modelId="{65311E2F-48C9-46B9-AF54-0D15D20962D9}" srcId="{BC2343DF-98B6-4583-82FD-6346C17B9DF5}" destId="{4C4E872D-662B-4BB8-92F9-4BEF1E2C4EDD}" srcOrd="2" destOrd="0" parTransId="{1B42CD92-C033-4681-99D5-FB898DD03C1E}" sibTransId="{77AC66EE-6FD0-4CF2-9AC9-5D0440AB80FE}"/>
    <dgm:cxn modelId="{A76507B5-51B4-40F0-945A-5060F541DA36}" type="presOf" srcId="{77AC66EE-6FD0-4CF2-9AC9-5D0440AB80FE}" destId="{5C733545-3DD1-4E9A-BC1F-7807FF387ECC}" srcOrd="0" destOrd="0" presId="urn:microsoft.com/office/officeart/2005/8/layout/bProcess3"/>
    <dgm:cxn modelId="{6BF2A118-8458-4C70-8AD5-8A850924718A}" type="presOf" srcId="{4D4E64A5-AD98-46AF-B961-D47D3FE2780D}" destId="{EB45F4C9-1A82-40BD-B39C-B29E30B7F7C9}" srcOrd="0" destOrd="0" presId="urn:microsoft.com/office/officeart/2005/8/layout/bProcess3"/>
    <dgm:cxn modelId="{ABD8BD9D-B971-421B-BB35-CF571ED048F6}" type="presOf" srcId="{97729DC2-1F06-430D-84EF-E3300E3390F1}" destId="{59A261DD-4F89-475F-B7DD-87D254E8C089}" srcOrd="0" destOrd="0" presId="urn:microsoft.com/office/officeart/2005/8/layout/bProcess3"/>
    <dgm:cxn modelId="{ED1BA3D9-FBFF-458C-9DA2-FCA4C59C5DF3}" type="presOf" srcId="{CC45AA4E-BF2D-4134-B3BB-C78E6B38BC68}" destId="{CF75E411-90AB-43FE-99CD-F6BE51DF15D2}" srcOrd="0" destOrd="0" presId="urn:microsoft.com/office/officeart/2005/8/layout/bProcess3"/>
    <dgm:cxn modelId="{9C69484B-BC27-48AA-A998-C1B5311E3F71}" srcId="{BC2343DF-98B6-4583-82FD-6346C17B9DF5}" destId="{4D4E64A5-AD98-46AF-B961-D47D3FE2780D}" srcOrd="0" destOrd="0" parTransId="{C841838C-91C5-425B-A302-8C2464D4A027}" sibTransId="{97729DC2-1F06-430D-84EF-E3300E3390F1}"/>
    <dgm:cxn modelId="{D6565690-EA73-47FC-8BBA-C7A3EEB45F7F}" type="presOf" srcId="{613F5EB0-F7C8-4771-9FAC-07DEBF733322}" destId="{39150B32-036D-430E-9224-98F404D4A8D8}" srcOrd="0" destOrd="0" presId="urn:microsoft.com/office/officeart/2005/8/layout/bProcess3"/>
    <dgm:cxn modelId="{DABF8469-9BA5-434A-9B0E-3C430D2358AF}" type="presOf" srcId="{04865526-E5BB-4BEE-93C3-A19FD9798E2C}" destId="{8464E81E-2C69-4FDC-BF9E-E30FC8431B13}" srcOrd="0" destOrd="0" presId="urn:microsoft.com/office/officeart/2005/8/layout/bProcess3"/>
    <dgm:cxn modelId="{E43645EB-B9BA-47AB-8CA8-3953ADF66AF8}" type="presOf" srcId="{54FBE4A3-03AF-4FA5-B049-0F5BCCC84710}" destId="{0C96FA78-F5FA-4B72-83B7-8B8ACD8145D6}" srcOrd="0" destOrd="0" presId="urn:microsoft.com/office/officeart/2005/8/layout/bProcess3"/>
    <dgm:cxn modelId="{828B9062-4BCC-4D2B-A32A-F4062B695E75}" type="presOf" srcId="{D4EDAC5A-0EA1-4E2F-A18B-ACCEEBAC6088}" destId="{FC41CF7E-BBFC-465E-B189-6DB7257B0A63}" srcOrd="0" destOrd="0" presId="urn:microsoft.com/office/officeart/2005/8/layout/bProcess3"/>
    <dgm:cxn modelId="{20DCB191-AA6F-4DEA-BDC1-45956B15FC02}" type="presOf" srcId="{77AC66EE-6FD0-4CF2-9AC9-5D0440AB80FE}" destId="{B7F678A0-4217-410C-8667-60FE96DC7FCD}" srcOrd="1" destOrd="0" presId="urn:microsoft.com/office/officeart/2005/8/layout/bProcess3"/>
    <dgm:cxn modelId="{A456389D-2391-4559-8F57-129EFEA012C3}" type="presOf" srcId="{EC499B98-8B70-4F80-883A-68FAA8C8F4AB}" destId="{D305CD7E-A4E0-4B81-84A3-B10987CE26CC}" srcOrd="0" destOrd="0" presId="urn:microsoft.com/office/officeart/2005/8/layout/bProcess3"/>
    <dgm:cxn modelId="{0A81163B-39FB-47AF-8E87-77A12B8C3A28}" srcId="{BC2343DF-98B6-4583-82FD-6346C17B9DF5}" destId="{613F5EB0-F7C8-4771-9FAC-07DEBF733322}" srcOrd="1" destOrd="0" parTransId="{9B4CFE86-682C-429F-888F-00D6193A9A7C}" sibTransId="{EC499B98-8B70-4F80-883A-68FAA8C8F4AB}"/>
    <dgm:cxn modelId="{4DDFE22A-1BC9-4F2E-BCB2-4827109AF5F2}" type="presOf" srcId="{97729DC2-1F06-430D-84EF-E3300E3390F1}" destId="{CACAAEA7-F1A7-4E98-9E33-BB9EE4835C45}" srcOrd="1" destOrd="0" presId="urn:microsoft.com/office/officeart/2005/8/layout/bProcess3"/>
    <dgm:cxn modelId="{C1B3A535-A301-4492-A187-94A4EF136E74}" type="presOf" srcId="{4C4E872D-662B-4BB8-92F9-4BEF1E2C4EDD}" destId="{1AC3B9A1-7CD5-42DA-96DC-E2222A1A167D}" srcOrd="0" destOrd="0" presId="urn:microsoft.com/office/officeart/2005/8/layout/bProcess3"/>
    <dgm:cxn modelId="{DA9F5BD4-668F-4AF9-A751-39FBB828D749}" type="presOf" srcId="{EC499B98-8B70-4F80-883A-68FAA8C8F4AB}" destId="{B6385FCA-7910-46BB-B00F-05BDF5C1F26C}" srcOrd="1" destOrd="0" presId="urn:microsoft.com/office/officeart/2005/8/layout/bProcess3"/>
    <dgm:cxn modelId="{A8EBAA80-03C6-47A2-8698-5FDFDBB8AF61}" type="presOf" srcId="{5D8B0E7B-521A-4529-A3B5-EE69FA51FD9A}" destId="{A7995D07-1BA7-41CB-ADB7-9CD76EACCDD0}" srcOrd="0" destOrd="0" presId="urn:microsoft.com/office/officeart/2005/8/layout/bProcess3"/>
    <dgm:cxn modelId="{2EE59A8B-F62B-422F-8EB4-670686062E69}" type="presParOf" srcId="{6240E4EC-34AD-4BC3-8B30-2186D5411886}" destId="{EB45F4C9-1A82-40BD-B39C-B29E30B7F7C9}" srcOrd="0" destOrd="0" presId="urn:microsoft.com/office/officeart/2005/8/layout/bProcess3"/>
    <dgm:cxn modelId="{8CF896C9-DF9B-4168-8A2D-0E1E4F2D91C8}" type="presParOf" srcId="{6240E4EC-34AD-4BC3-8B30-2186D5411886}" destId="{59A261DD-4F89-475F-B7DD-87D254E8C089}" srcOrd="1" destOrd="0" presId="urn:microsoft.com/office/officeart/2005/8/layout/bProcess3"/>
    <dgm:cxn modelId="{7F9373AD-5E19-48FA-A19A-444E6A976978}" type="presParOf" srcId="{59A261DD-4F89-475F-B7DD-87D254E8C089}" destId="{CACAAEA7-F1A7-4E98-9E33-BB9EE4835C45}" srcOrd="0" destOrd="0" presId="urn:microsoft.com/office/officeart/2005/8/layout/bProcess3"/>
    <dgm:cxn modelId="{4468012F-41F9-4352-BA65-42CBD82BCEB1}" type="presParOf" srcId="{6240E4EC-34AD-4BC3-8B30-2186D5411886}" destId="{39150B32-036D-430E-9224-98F404D4A8D8}" srcOrd="2" destOrd="0" presId="urn:microsoft.com/office/officeart/2005/8/layout/bProcess3"/>
    <dgm:cxn modelId="{004E3392-C3A0-44C2-B8C7-986C875642DD}" type="presParOf" srcId="{6240E4EC-34AD-4BC3-8B30-2186D5411886}" destId="{D305CD7E-A4E0-4B81-84A3-B10987CE26CC}" srcOrd="3" destOrd="0" presId="urn:microsoft.com/office/officeart/2005/8/layout/bProcess3"/>
    <dgm:cxn modelId="{F457C7FE-B832-47A0-B88C-6C295CDDC17D}" type="presParOf" srcId="{D305CD7E-A4E0-4B81-84A3-B10987CE26CC}" destId="{B6385FCA-7910-46BB-B00F-05BDF5C1F26C}" srcOrd="0" destOrd="0" presId="urn:microsoft.com/office/officeart/2005/8/layout/bProcess3"/>
    <dgm:cxn modelId="{7D6ADFB1-F6FD-454A-BE61-6A814ABC2030}" type="presParOf" srcId="{6240E4EC-34AD-4BC3-8B30-2186D5411886}" destId="{1AC3B9A1-7CD5-42DA-96DC-E2222A1A167D}" srcOrd="4" destOrd="0" presId="urn:microsoft.com/office/officeart/2005/8/layout/bProcess3"/>
    <dgm:cxn modelId="{BD192DE3-3434-4E16-B2CA-B59D5B4E2E25}" type="presParOf" srcId="{6240E4EC-34AD-4BC3-8B30-2186D5411886}" destId="{5C733545-3DD1-4E9A-BC1F-7807FF387ECC}" srcOrd="5" destOrd="0" presId="urn:microsoft.com/office/officeart/2005/8/layout/bProcess3"/>
    <dgm:cxn modelId="{13558901-DB6D-4FB0-8A30-829228DDDF83}" type="presParOf" srcId="{5C733545-3DD1-4E9A-BC1F-7807FF387ECC}" destId="{B7F678A0-4217-410C-8667-60FE96DC7FCD}" srcOrd="0" destOrd="0" presId="urn:microsoft.com/office/officeart/2005/8/layout/bProcess3"/>
    <dgm:cxn modelId="{2CF88152-3531-495A-A366-296F60B89928}" type="presParOf" srcId="{6240E4EC-34AD-4BC3-8B30-2186D5411886}" destId="{FC41CF7E-BBFC-465E-B189-6DB7257B0A63}" srcOrd="6" destOrd="0" presId="urn:microsoft.com/office/officeart/2005/8/layout/bProcess3"/>
    <dgm:cxn modelId="{2F06DCE6-09A6-4AF8-A443-F21599241B48}" type="presParOf" srcId="{6240E4EC-34AD-4BC3-8B30-2186D5411886}" destId="{A22287C8-15EB-4F1E-BDBC-91B503554092}" srcOrd="7" destOrd="0" presId="urn:microsoft.com/office/officeart/2005/8/layout/bProcess3"/>
    <dgm:cxn modelId="{B3816F57-EB54-4031-98BB-94D89760146E}" type="presParOf" srcId="{A22287C8-15EB-4F1E-BDBC-91B503554092}" destId="{0C65C02F-6EB3-4FFC-BBBF-E2E64E9819A3}" srcOrd="0" destOrd="0" presId="urn:microsoft.com/office/officeart/2005/8/layout/bProcess3"/>
    <dgm:cxn modelId="{47EB189E-A152-426E-99C9-8E96AC6F6374}" type="presParOf" srcId="{6240E4EC-34AD-4BC3-8B30-2186D5411886}" destId="{8464E81E-2C69-4FDC-BF9E-E30FC8431B13}" srcOrd="8" destOrd="0" presId="urn:microsoft.com/office/officeart/2005/8/layout/bProcess3"/>
    <dgm:cxn modelId="{08FBB8BC-90EA-4677-8F53-5AB5755DD846}" type="presParOf" srcId="{6240E4EC-34AD-4BC3-8B30-2186D5411886}" destId="{0C96FA78-F5FA-4B72-83B7-8B8ACD8145D6}" srcOrd="9" destOrd="0" presId="urn:microsoft.com/office/officeart/2005/8/layout/bProcess3"/>
    <dgm:cxn modelId="{DDD71827-A303-4A92-B2F3-B089334BEFB8}" type="presParOf" srcId="{0C96FA78-F5FA-4B72-83B7-8B8ACD8145D6}" destId="{0E8EAA46-015E-4628-BF67-2C9C426CDE66}" srcOrd="0" destOrd="0" presId="urn:microsoft.com/office/officeart/2005/8/layout/bProcess3"/>
    <dgm:cxn modelId="{F32CBA0C-3917-4BF2-B573-B90DB534522E}" type="presParOf" srcId="{6240E4EC-34AD-4BC3-8B30-2186D5411886}" destId="{A7995D07-1BA7-41CB-ADB7-9CD76EACCDD0}" srcOrd="10" destOrd="0" presId="urn:microsoft.com/office/officeart/2005/8/layout/bProcess3"/>
    <dgm:cxn modelId="{6F289A67-3698-47B8-B49E-F96F98535801}" type="presParOf" srcId="{6240E4EC-34AD-4BC3-8B30-2186D5411886}" destId="{FA34E34C-4086-4AE9-B322-FC0CB334AE0B}" srcOrd="11" destOrd="0" presId="urn:microsoft.com/office/officeart/2005/8/layout/bProcess3"/>
    <dgm:cxn modelId="{E039D4BE-CD7D-423B-AA28-0D86C414BEFA}" type="presParOf" srcId="{FA34E34C-4086-4AE9-B322-FC0CB334AE0B}" destId="{559C273D-A02A-45BD-BFDE-9D16C092F31C}" srcOrd="0" destOrd="0" presId="urn:microsoft.com/office/officeart/2005/8/layout/bProcess3"/>
    <dgm:cxn modelId="{D791C6D8-F77A-4C6B-8F72-223F3AFD98BF}" type="presParOf" srcId="{6240E4EC-34AD-4BC3-8B30-2186D5411886}" destId="{CF75E411-90AB-43FE-99CD-F6BE51DF15D2}" srcOrd="12"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F455C30-56A4-4110-8BD9-74D64B57C632}" type="doc">
      <dgm:prSet loTypeId="urn:microsoft.com/office/officeart/2009/3/layout/DescendingProcess" loCatId="process" qsTypeId="urn:microsoft.com/office/officeart/2005/8/quickstyle/simple1" qsCatId="simple" csTypeId="urn:microsoft.com/office/officeart/2005/8/colors/colorful3" csCatId="colorful" phldr="1"/>
      <dgm:spPr/>
      <dgm:t>
        <a:bodyPr/>
        <a:lstStyle/>
        <a:p>
          <a:endParaRPr lang="es-ES"/>
        </a:p>
      </dgm:t>
    </dgm:pt>
    <dgm:pt modelId="{E7971C2D-ECA2-4DCE-8702-42D1B2A45AD6}">
      <dgm:prSet/>
      <dgm:spPr/>
      <dgm:t>
        <a:bodyPr/>
        <a:lstStyle/>
        <a:p>
          <a:pPr rtl="0"/>
          <a:r>
            <a:rPr lang="es-CL" dirty="0" smtClean="0"/>
            <a:t>Levantar información sobre el proceso de evaluación con los diferentes actores involucrados</a:t>
          </a:r>
          <a:endParaRPr lang="es-CL" dirty="0"/>
        </a:p>
      </dgm:t>
    </dgm:pt>
    <dgm:pt modelId="{57FCFB0B-60BC-402A-AD9A-7CFD3C3A8615}" type="parTrans" cxnId="{BEC42FB6-7C98-467B-B56E-BDD4600FFB87}">
      <dgm:prSet/>
      <dgm:spPr/>
      <dgm:t>
        <a:bodyPr/>
        <a:lstStyle/>
        <a:p>
          <a:endParaRPr lang="es-ES"/>
        </a:p>
      </dgm:t>
    </dgm:pt>
    <dgm:pt modelId="{AA659239-BBE2-49EC-88AF-BBF2A9AD389B}" type="sibTrans" cxnId="{BEC42FB6-7C98-467B-B56E-BDD4600FFB87}">
      <dgm:prSet/>
      <dgm:spPr/>
      <dgm:t>
        <a:bodyPr/>
        <a:lstStyle/>
        <a:p>
          <a:endParaRPr lang="es-ES"/>
        </a:p>
      </dgm:t>
    </dgm:pt>
    <dgm:pt modelId="{7D2C911A-CE16-47A3-8AD4-5E9B4A8A2CE5}">
      <dgm:prSet/>
      <dgm:spPr/>
      <dgm:t>
        <a:bodyPr/>
        <a:lstStyle/>
        <a:p>
          <a:pPr rtl="0"/>
          <a:r>
            <a:rPr lang="es-CL" dirty="0" smtClean="0"/>
            <a:t>Conocer el proceso de capacitación / habilitación de evaluadores</a:t>
          </a:r>
          <a:endParaRPr lang="es-CL" dirty="0"/>
        </a:p>
      </dgm:t>
    </dgm:pt>
    <dgm:pt modelId="{8FC6FA65-460A-47B9-A566-19CB55E970E0}" type="parTrans" cxnId="{00420591-027C-4FEC-9965-2F20B973B92D}">
      <dgm:prSet/>
      <dgm:spPr/>
      <dgm:t>
        <a:bodyPr/>
        <a:lstStyle/>
        <a:p>
          <a:endParaRPr lang="es-ES"/>
        </a:p>
      </dgm:t>
    </dgm:pt>
    <dgm:pt modelId="{B47ABDD6-7E8E-44D9-8034-434BDCB1BD1D}" type="sibTrans" cxnId="{00420591-027C-4FEC-9965-2F20B973B92D}">
      <dgm:prSet/>
      <dgm:spPr/>
      <dgm:t>
        <a:bodyPr/>
        <a:lstStyle/>
        <a:p>
          <a:endParaRPr lang="es-ES"/>
        </a:p>
      </dgm:t>
    </dgm:pt>
    <dgm:pt modelId="{726E2B70-D4EC-4F95-A8DE-E02388BF6C36}">
      <dgm:prSet/>
      <dgm:spPr/>
      <dgm:t>
        <a:bodyPr/>
        <a:lstStyle/>
        <a:p>
          <a:pPr rtl="0"/>
          <a:r>
            <a:rPr lang="es-CL" dirty="0" smtClean="0"/>
            <a:t>Convocar a una mesa técnica con SERMANEG para revisar lo levantado</a:t>
          </a:r>
          <a:endParaRPr lang="es-CL" dirty="0"/>
        </a:p>
      </dgm:t>
    </dgm:pt>
    <dgm:pt modelId="{95FCB98B-3F8E-45D3-A07A-08BEE7AE9CB5}" type="parTrans" cxnId="{E8A9DC3B-40BC-4EEA-A131-E6407E760222}">
      <dgm:prSet/>
      <dgm:spPr/>
      <dgm:t>
        <a:bodyPr/>
        <a:lstStyle/>
        <a:p>
          <a:endParaRPr lang="es-ES"/>
        </a:p>
      </dgm:t>
    </dgm:pt>
    <dgm:pt modelId="{31B070B6-EC60-4F8E-8DCE-A90815DA13CC}" type="sibTrans" cxnId="{E8A9DC3B-40BC-4EEA-A131-E6407E760222}">
      <dgm:prSet/>
      <dgm:spPr/>
      <dgm:t>
        <a:bodyPr/>
        <a:lstStyle/>
        <a:p>
          <a:endParaRPr lang="es-ES"/>
        </a:p>
      </dgm:t>
    </dgm:pt>
    <dgm:pt modelId="{D627FA08-5720-4F9B-9F97-DE260ACDBDAD}">
      <dgm:prSet/>
      <dgm:spPr/>
      <dgm:t>
        <a:bodyPr/>
        <a:lstStyle/>
        <a:p>
          <a:pPr rtl="0"/>
          <a:r>
            <a:rPr lang="es-CL" dirty="0" smtClean="0"/>
            <a:t>Trabajar en conjunto con el encargado del proceso de evaluación sobre módulos requeridos con enfoque de género.</a:t>
          </a:r>
          <a:endParaRPr lang="es-CL" dirty="0"/>
        </a:p>
      </dgm:t>
    </dgm:pt>
    <dgm:pt modelId="{2CC59DED-097A-4CAC-81C6-D601AD65AFFA}" type="parTrans" cxnId="{055FE355-97A7-45D9-9DFC-165D57A98AAE}">
      <dgm:prSet/>
      <dgm:spPr/>
      <dgm:t>
        <a:bodyPr/>
        <a:lstStyle/>
        <a:p>
          <a:endParaRPr lang="es-ES"/>
        </a:p>
      </dgm:t>
    </dgm:pt>
    <dgm:pt modelId="{D9CAC6C3-528D-4A57-87AC-FDDCC98E53B8}" type="sibTrans" cxnId="{055FE355-97A7-45D9-9DFC-165D57A98AAE}">
      <dgm:prSet/>
      <dgm:spPr/>
      <dgm:t>
        <a:bodyPr/>
        <a:lstStyle/>
        <a:p>
          <a:endParaRPr lang="es-ES"/>
        </a:p>
      </dgm:t>
    </dgm:pt>
    <dgm:pt modelId="{2C3E4F71-AF88-4F00-8525-05FB68A402EA}">
      <dgm:prSet/>
      <dgm:spPr/>
      <dgm:t>
        <a:bodyPr/>
        <a:lstStyle/>
        <a:p>
          <a:pPr rtl="0"/>
          <a:r>
            <a:rPr lang="es-CL" dirty="0" smtClean="0"/>
            <a:t>Implementar un piloto (2020)</a:t>
          </a:r>
          <a:endParaRPr lang="es-CL" dirty="0"/>
        </a:p>
      </dgm:t>
    </dgm:pt>
    <dgm:pt modelId="{A794BEEE-F953-4C5F-80E1-F5CB441D275F}" type="parTrans" cxnId="{72FD5F73-B044-4161-9B94-28BC044483CA}">
      <dgm:prSet/>
      <dgm:spPr/>
      <dgm:t>
        <a:bodyPr/>
        <a:lstStyle/>
        <a:p>
          <a:endParaRPr lang="es-ES"/>
        </a:p>
      </dgm:t>
    </dgm:pt>
    <dgm:pt modelId="{F9B5814E-4450-4187-9094-32A94755695C}" type="sibTrans" cxnId="{72FD5F73-B044-4161-9B94-28BC044483CA}">
      <dgm:prSet/>
      <dgm:spPr/>
      <dgm:t>
        <a:bodyPr/>
        <a:lstStyle/>
        <a:p>
          <a:endParaRPr lang="es-ES"/>
        </a:p>
      </dgm:t>
    </dgm:pt>
    <dgm:pt modelId="{472DEBFC-EA18-49DE-BC8A-DC4F89F6F5B3}">
      <dgm:prSet/>
      <dgm:spPr/>
      <dgm:t>
        <a:bodyPr/>
        <a:lstStyle/>
        <a:p>
          <a:pPr rtl="0"/>
          <a:r>
            <a:rPr lang="es-CL" dirty="0" smtClean="0"/>
            <a:t>Evaluar el piloto (2021)</a:t>
          </a:r>
          <a:endParaRPr lang="es-CL" dirty="0"/>
        </a:p>
      </dgm:t>
    </dgm:pt>
    <dgm:pt modelId="{C1940DE7-9A50-4105-8AE2-4F293EE83086}" type="parTrans" cxnId="{79564E2F-524B-401D-AE5F-DD79A53725FC}">
      <dgm:prSet/>
      <dgm:spPr/>
      <dgm:t>
        <a:bodyPr/>
        <a:lstStyle/>
        <a:p>
          <a:endParaRPr lang="es-ES"/>
        </a:p>
      </dgm:t>
    </dgm:pt>
    <dgm:pt modelId="{C6022F37-9644-4B3C-BCC6-CBF202CFFFDA}" type="sibTrans" cxnId="{79564E2F-524B-401D-AE5F-DD79A53725FC}">
      <dgm:prSet/>
      <dgm:spPr/>
      <dgm:t>
        <a:bodyPr/>
        <a:lstStyle/>
        <a:p>
          <a:endParaRPr lang="es-ES"/>
        </a:p>
      </dgm:t>
    </dgm:pt>
    <dgm:pt modelId="{1281D837-44DE-4AEA-982D-B5A7700F3AC3}" type="pres">
      <dgm:prSet presAssocID="{BF455C30-56A4-4110-8BD9-74D64B57C632}" presName="Name0" presStyleCnt="0">
        <dgm:presLayoutVars>
          <dgm:chMax val="7"/>
          <dgm:chPref val="5"/>
        </dgm:presLayoutVars>
      </dgm:prSet>
      <dgm:spPr/>
      <dgm:t>
        <a:bodyPr/>
        <a:lstStyle/>
        <a:p>
          <a:endParaRPr lang="es-ES"/>
        </a:p>
      </dgm:t>
    </dgm:pt>
    <dgm:pt modelId="{020F54E9-4FC1-4C55-9CB7-482F87952B34}" type="pres">
      <dgm:prSet presAssocID="{BF455C30-56A4-4110-8BD9-74D64B57C632}" presName="arrowNode" presStyleLbl="node1" presStyleIdx="0" presStyleCnt="1"/>
      <dgm:spPr/>
      <dgm:t>
        <a:bodyPr/>
        <a:lstStyle/>
        <a:p>
          <a:endParaRPr lang="es-ES"/>
        </a:p>
      </dgm:t>
    </dgm:pt>
    <dgm:pt modelId="{B7249B33-AE04-4746-9A2B-A6ACDAA2BE5B}" type="pres">
      <dgm:prSet presAssocID="{E7971C2D-ECA2-4DCE-8702-42D1B2A45AD6}" presName="txNode1" presStyleLbl="revTx" presStyleIdx="0" presStyleCnt="6">
        <dgm:presLayoutVars>
          <dgm:bulletEnabled val="1"/>
        </dgm:presLayoutVars>
      </dgm:prSet>
      <dgm:spPr/>
      <dgm:t>
        <a:bodyPr/>
        <a:lstStyle/>
        <a:p>
          <a:endParaRPr lang="es-ES"/>
        </a:p>
      </dgm:t>
    </dgm:pt>
    <dgm:pt modelId="{135A9B09-C2E9-40F3-9B0B-B5355445DFAE}" type="pres">
      <dgm:prSet presAssocID="{7D2C911A-CE16-47A3-8AD4-5E9B4A8A2CE5}" presName="txNode2" presStyleLbl="revTx" presStyleIdx="1" presStyleCnt="6">
        <dgm:presLayoutVars>
          <dgm:bulletEnabled val="1"/>
        </dgm:presLayoutVars>
      </dgm:prSet>
      <dgm:spPr/>
      <dgm:t>
        <a:bodyPr/>
        <a:lstStyle/>
        <a:p>
          <a:endParaRPr lang="es-ES"/>
        </a:p>
      </dgm:t>
    </dgm:pt>
    <dgm:pt modelId="{B6D342ED-045D-425E-84A9-73591BAE02E1}" type="pres">
      <dgm:prSet presAssocID="{B47ABDD6-7E8E-44D9-8034-434BDCB1BD1D}" presName="dotNode2" presStyleCnt="0"/>
      <dgm:spPr/>
      <dgm:t>
        <a:bodyPr/>
        <a:lstStyle/>
        <a:p>
          <a:endParaRPr lang="es-ES"/>
        </a:p>
      </dgm:t>
    </dgm:pt>
    <dgm:pt modelId="{0508C5EB-62FE-47F1-80F7-492C7733E4D7}" type="pres">
      <dgm:prSet presAssocID="{B47ABDD6-7E8E-44D9-8034-434BDCB1BD1D}" presName="dotRepeatNode" presStyleLbl="fgShp" presStyleIdx="0" presStyleCnt="4"/>
      <dgm:spPr/>
      <dgm:t>
        <a:bodyPr/>
        <a:lstStyle/>
        <a:p>
          <a:endParaRPr lang="es-ES"/>
        </a:p>
      </dgm:t>
    </dgm:pt>
    <dgm:pt modelId="{52391734-AC83-4873-91EF-31644AE2833A}" type="pres">
      <dgm:prSet presAssocID="{726E2B70-D4EC-4F95-A8DE-E02388BF6C36}" presName="txNode3" presStyleLbl="revTx" presStyleIdx="2" presStyleCnt="6">
        <dgm:presLayoutVars>
          <dgm:bulletEnabled val="1"/>
        </dgm:presLayoutVars>
      </dgm:prSet>
      <dgm:spPr/>
      <dgm:t>
        <a:bodyPr/>
        <a:lstStyle/>
        <a:p>
          <a:endParaRPr lang="es-ES"/>
        </a:p>
      </dgm:t>
    </dgm:pt>
    <dgm:pt modelId="{0D9AEEC3-236B-429E-85BC-0C8105404C6A}" type="pres">
      <dgm:prSet presAssocID="{31B070B6-EC60-4F8E-8DCE-A90815DA13CC}" presName="dotNode3" presStyleCnt="0"/>
      <dgm:spPr/>
      <dgm:t>
        <a:bodyPr/>
        <a:lstStyle/>
        <a:p>
          <a:endParaRPr lang="es-ES"/>
        </a:p>
      </dgm:t>
    </dgm:pt>
    <dgm:pt modelId="{39128AE4-ABC0-4E5A-8644-6A88D04AD6C8}" type="pres">
      <dgm:prSet presAssocID="{31B070B6-EC60-4F8E-8DCE-A90815DA13CC}" presName="dotRepeatNode" presStyleLbl="fgShp" presStyleIdx="1" presStyleCnt="4"/>
      <dgm:spPr/>
      <dgm:t>
        <a:bodyPr/>
        <a:lstStyle/>
        <a:p>
          <a:endParaRPr lang="es-ES"/>
        </a:p>
      </dgm:t>
    </dgm:pt>
    <dgm:pt modelId="{CA9AEFA2-B234-4569-8B5B-EA6F4BCD4A46}" type="pres">
      <dgm:prSet presAssocID="{D627FA08-5720-4F9B-9F97-DE260ACDBDAD}" presName="txNode4" presStyleLbl="revTx" presStyleIdx="3" presStyleCnt="6" custScaleX="226097" custLinFactNeighborX="62293" custLinFactNeighborY="-12380">
        <dgm:presLayoutVars>
          <dgm:bulletEnabled val="1"/>
        </dgm:presLayoutVars>
      </dgm:prSet>
      <dgm:spPr/>
      <dgm:t>
        <a:bodyPr/>
        <a:lstStyle/>
        <a:p>
          <a:endParaRPr lang="es-ES"/>
        </a:p>
      </dgm:t>
    </dgm:pt>
    <dgm:pt modelId="{BE177820-F319-46DB-BC41-7EFB1C1D4F49}" type="pres">
      <dgm:prSet presAssocID="{D9CAC6C3-528D-4A57-87AC-FDDCC98E53B8}" presName="dotNode4" presStyleCnt="0"/>
      <dgm:spPr/>
      <dgm:t>
        <a:bodyPr/>
        <a:lstStyle/>
        <a:p>
          <a:endParaRPr lang="es-ES"/>
        </a:p>
      </dgm:t>
    </dgm:pt>
    <dgm:pt modelId="{9A4FA3D8-20B7-49D6-9FA8-065CFB818107}" type="pres">
      <dgm:prSet presAssocID="{D9CAC6C3-528D-4A57-87AC-FDDCC98E53B8}" presName="dotRepeatNode" presStyleLbl="fgShp" presStyleIdx="2" presStyleCnt="4"/>
      <dgm:spPr/>
      <dgm:t>
        <a:bodyPr/>
        <a:lstStyle/>
        <a:p>
          <a:endParaRPr lang="es-ES"/>
        </a:p>
      </dgm:t>
    </dgm:pt>
    <dgm:pt modelId="{CCB65778-067F-48A1-BD00-CDF9642C8185}" type="pres">
      <dgm:prSet presAssocID="{2C3E4F71-AF88-4F00-8525-05FB68A402EA}" presName="txNode5" presStyleLbl="revTx" presStyleIdx="4" presStyleCnt="6" custScaleX="111489" custLinFactNeighborX="-8615">
        <dgm:presLayoutVars>
          <dgm:bulletEnabled val="1"/>
        </dgm:presLayoutVars>
      </dgm:prSet>
      <dgm:spPr/>
      <dgm:t>
        <a:bodyPr/>
        <a:lstStyle/>
        <a:p>
          <a:endParaRPr lang="es-ES"/>
        </a:p>
      </dgm:t>
    </dgm:pt>
    <dgm:pt modelId="{0236D3E5-6D89-49EB-9CEF-2B493C411BA4}" type="pres">
      <dgm:prSet presAssocID="{F9B5814E-4450-4187-9094-32A94755695C}" presName="dotNode5" presStyleCnt="0"/>
      <dgm:spPr/>
      <dgm:t>
        <a:bodyPr/>
        <a:lstStyle/>
        <a:p>
          <a:endParaRPr lang="es-ES"/>
        </a:p>
      </dgm:t>
    </dgm:pt>
    <dgm:pt modelId="{F529271E-EFEA-416A-A531-B72F4F74DB91}" type="pres">
      <dgm:prSet presAssocID="{F9B5814E-4450-4187-9094-32A94755695C}" presName="dotRepeatNode" presStyleLbl="fgShp" presStyleIdx="3" presStyleCnt="4"/>
      <dgm:spPr/>
      <dgm:t>
        <a:bodyPr/>
        <a:lstStyle/>
        <a:p>
          <a:endParaRPr lang="es-ES"/>
        </a:p>
      </dgm:t>
    </dgm:pt>
    <dgm:pt modelId="{0AA756F5-187E-4C04-AE17-3293750795D8}" type="pres">
      <dgm:prSet presAssocID="{472DEBFC-EA18-49DE-BC8A-DC4F89F6F5B3}" presName="txNode6" presStyleLbl="revTx" presStyleIdx="5" presStyleCnt="6">
        <dgm:presLayoutVars>
          <dgm:bulletEnabled val="1"/>
        </dgm:presLayoutVars>
      </dgm:prSet>
      <dgm:spPr/>
      <dgm:t>
        <a:bodyPr/>
        <a:lstStyle/>
        <a:p>
          <a:endParaRPr lang="es-ES"/>
        </a:p>
      </dgm:t>
    </dgm:pt>
  </dgm:ptLst>
  <dgm:cxnLst>
    <dgm:cxn modelId="{9BB7B230-8207-4465-B174-D57F66416572}" type="presOf" srcId="{2C3E4F71-AF88-4F00-8525-05FB68A402EA}" destId="{CCB65778-067F-48A1-BD00-CDF9642C8185}" srcOrd="0" destOrd="0" presId="urn:microsoft.com/office/officeart/2009/3/layout/DescendingProcess"/>
    <dgm:cxn modelId="{0D67E71A-1F2B-435F-A17E-775EC0E60FAD}" type="presOf" srcId="{726E2B70-D4EC-4F95-A8DE-E02388BF6C36}" destId="{52391734-AC83-4873-91EF-31644AE2833A}" srcOrd="0" destOrd="0" presId="urn:microsoft.com/office/officeart/2009/3/layout/DescendingProcess"/>
    <dgm:cxn modelId="{85D5791B-8D2F-471D-9486-630ABDE8C073}" type="presOf" srcId="{BF455C30-56A4-4110-8BD9-74D64B57C632}" destId="{1281D837-44DE-4AEA-982D-B5A7700F3AC3}" srcOrd="0" destOrd="0" presId="urn:microsoft.com/office/officeart/2009/3/layout/DescendingProcess"/>
    <dgm:cxn modelId="{26BF166F-482B-41A2-80C6-5FEE203C342B}" type="presOf" srcId="{7D2C911A-CE16-47A3-8AD4-5E9B4A8A2CE5}" destId="{135A9B09-C2E9-40F3-9B0B-B5355445DFAE}" srcOrd="0" destOrd="0" presId="urn:microsoft.com/office/officeart/2009/3/layout/DescendingProcess"/>
    <dgm:cxn modelId="{00420591-027C-4FEC-9965-2F20B973B92D}" srcId="{BF455C30-56A4-4110-8BD9-74D64B57C632}" destId="{7D2C911A-CE16-47A3-8AD4-5E9B4A8A2CE5}" srcOrd="1" destOrd="0" parTransId="{8FC6FA65-460A-47B9-A566-19CB55E970E0}" sibTransId="{B47ABDD6-7E8E-44D9-8034-434BDCB1BD1D}"/>
    <dgm:cxn modelId="{055FE355-97A7-45D9-9DFC-165D57A98AAE}" srcId="{BF455C30-56A4-4110-8BD9-74D64B57C632}" destId="{D627FA08-5720-4F9B-9F97-DE260ACDBDAD}" srcOrd="3" destOrd="0" parTransId="{2CC59DED-097A-4CAC-81C6-D601AD65AFFA}" sibTransId="{D9CAC6C3-528D-4A57-87AC-FDDCC98E53B8}"/>
    <dgm:cxn modelId="{E88FE92E-1128-412D-ABA9-29B7E79656A9}" type="presOf" srcId="{31B070B6-EC60-4F8E-8DCE-A90815DA13CC}" destId="{39128AE4-ABC0-4E5A-8644-6A88D04AD6C8}" srcOrd="0" destOrd="0" presId="urn:microsoft.com/office/officeart/2009/3/layout/DescendingProcess"/>
    <dgm:cxn modelId="{5693DD2B-2C31-45EF-B42C-6244DCE3C4BB}" type="presOf" srcId="{D627FA08-5720-4F9B-9F97-DE260ACDBDAD}" destId="{CA9AEFA2-B234-4569-8B5B-EA6F4BCD4A46}" srcOrd="0" destOrd="0" presId="urn:microsoft.com/office/officeart/2009/3/layout/DescendingProcess"/>
    <dgm:cxn modelId="{AB023C7B-E8D7-49E7-869B-C392EBAD8C89}" type="presOf" srcId="{472DEBFC-EA18-49DE-BC8A-DC4F89F6F5B3}" destId="{0AA756F5-187E-4C04-AE17-3293750795D8}" srcOrd="0" destOrd="0" presId="urn:microsoft.com/office/officeart/2009/3/layout/DescendingProcess"/>
    <dgm:cxn modelId="{8CB078A2-BA7E-4533-8FE9-08C5C8BCA383}" type="presOf" srcId="{D9CAC6C3-528D-4A57-87AC-FDDCC98E53B8}" destId="{9A4FA3D8-20B7-49D6-9FA8-065CFB818107}" srcOrd="0" destOrd="0" presId="urn:microsoft.com/office/officeart/2009/3/layout/DescendingProcess"/>
    <dgm:cxn modelId="{72FD5F73-B044-4161-9B94-28BC044483CA}" srcId="{BF455C30-56A4-4110-8BD9-74D64B57C632}" destId="{2C3E4F71-AF88-4F00-8525-05FB68A402EA}" srcOrd="4" destOrd="0" parTransId="{A794BEEE-F953-4C5F-80E1-F5CB441D275F}" sibTransId="{F9B5814E-4450-4187-9094-32A94755695C}"/>
    <dgm:cxn modelId="{E8A9DC3B-40BC-4EEA-A131-E6407E760222}" srcId="{BF455C30-56A4-4110-8BD9-74D64B57C632}" destId="{726E2B70-D4EC-4F95-A8DE-E02388BF6C36}" srcOrd="2" destOrd="0" parTransId="{95FCB98B-3F8E-45D3-A07A-08BEE7AE9CB5}" sibTransId="{31B070B6-EC60-4F8E-8DCE-A90815DA13CC}"/>
    <dgm:cxn modelId="{D91A2B20-B932-4895-AD60-3E7000AB5486}" type="presOf" srcId="{F9B5814E-4450-4187-9094-32A94755695C}" destId="{F529271E-EFEA-416A-A531-B72F4F74DB91}" srcOrd="0" destOrd="0" presId="urn:microsoft.com/office/officeart/2009/3/layout/DescendingProcess"/>
    <dgm:cxn modelId="{22FF8672-D08D-4B8F-B895-CE6D61BF1C58}" type="presOf" srcId="{B47ABDD6-7E8E-44D9-8034-434BDCB1BD1D}" destId="{0508C5EB-62FE-47F1-80F7-492C7733E4D7}" srcOrd="0" destOrd="0" presId="urn:microsoft.com/office/officeart/2009/3/layout/DescendingProcess"/>
    <dgm:cxn modelId="{164AD806-EEA1-4BA5-B5E8-6762026C5AE2}" type="presOf" srcId="{E7971C2D-ECA2-4DCE-8702-42D1B2A45AD6}" destId="{B7249B33-AE04-4746-9A2B-A6ACDAA2BE5B}" srcOrd="0" destOrd="0" presId="urn:microsoft.com/office/officeart/2009/3/layout/DescendingProcess"/>
    <dgm:cxn modelId="{BEC42FB6-7C98-467B-B56E-BDD4600FFB87}" srcId="{BF455C30-56A4-4110-8BD9-74D64B57C632}" destId="{E7971C2D-ECA2-4DCE-8702-42D1B2A45AD6}" srcOrd="0" destOrd="0" parTransId="{57FCFB0B-60BC-402A-AD9A-7CFD3C3A8615}" sibTransId="{AA659239-BBE2-49EC-88AF-BBF2A9AD389B}"/>
    <dgm:cxn modelId="{79564E2F-524B-401D-AE5F-DD79A53725FC}" srcId="{BF455C30-56A4-4110-8BD9-74D64B57C632}" destId="{472DEBFC-EA18-49DE-BC8A-DC4F89F6F5B3}" srcOrd="5" destOrd="0" parTransId="{C1940DE7-9A50-4105-8AE2-4F293EE83086}" sibTransId="{C6022F37-9644-4B3C-BCC6-CBF202CFFFDA}"/>
    <dgm:cxn modelId="{9C40B11D-005B-44C4-9E90-4440EDD79D70}" type="presParOf" srcId="{1281D837-44DE-4AEA-982D-B5A7700F3AC3}" destId="{020F54E9-4FC1-4C55-9CB7-482F87952B34}" srcOrd="0" destOrd="0" presId="urn:microsoft.com/office/officeart/2009/3/layout/DescendingProcess"/>
    <dgm:cxn modelId="{F6CB073C-5820-4C05-B6E2-98FBE856A5C6}" type="presParOf" srcId="{1281D837-44DE-4AEA-982D-B5A7700F3AC3}" destId="{B7249B33-AE04-4746-9A2B-A6ACDAA2BE5B}" srcOrd="1" destOrd="0" presId="urn:microsoft.com/office/officeart/2009/3/layout/DescendingProcess"/>
    <dgm:cxn modelId="{788751F5-78A4-43D6-B76C-DD0D56011774}" type="presParOf" srcId="{1281D837-44DE-4AEA-982D-B5A7700F3AC3}" destId="{135A9B09-C2E9-40F3-9B0B-B5355445DFAE}" srcOrd="2" destOrd="0" presId="urn:microsoft.com/office/officeart/2009/3/layout/DescendingProcess"/>
    <dgm:cxn modelId="{B7A72204-3D09-4D20-9087-940FAA869D1D}" type="presParOf" srcId="{1281D837-44DE-4AEA-982D-B5A7700F3AC3}" destId="{B6D342ED-045D-425E-84A9-73591BAE02E1}" srcOrd="3" destOrd="0" presId="urn:microsoft.com/office/officeart/2009/3/layout/DescendingProcess"/>
    <dgm:cxn modelId="{63BDAC4B-2A08-47E4-8DE1-A54E49A45B71}" type="presParOf" srcId="{B6D342ED-045D-425E-84A9-73591BAE02E1}" destId="{0508C5EB-62FE-47F1-80F7-492C7733E4D7}" srcOrd="0" destOrd="0" presId="urn:microsoft.com/office/officeart/2009/3/layout/DescendingProcess"/>
    <dgm:cxn modelId="{EB768971-0076-4C23-84D7-44549560264F}" type="presParOf" srcId="{1281D837-44DE-4AEA-982D-B5A7700F3AC3}" destId="{52391734-AC83-4873-91EF-31644AE2833A}" srcOrd="4" destOrd="0" presId="urn:microsoft.com/office/officeart/2009/3/layout/DescendingProcess"/>
    <dgm:cxn modelId="{76D11B50-68C8-4634-A3AA-074E7EAEE046}" type="presParOf" srcId="{1281D837-44DE-4AEA-982D-B5A7700F3AC3}" destId="{0D9AEEC3-236B-429E-85BC-0C8105404C6A}" srcOrd="5" destOrd="0" presId="urn:microsoft.com/office/officeart/2009/3/layout/DescendingProcess"/>
    <dgm:cxn modelId="{3DBCF08B-68BB-4DEE-B64F-8DF688A31255}" type="presParOf" srcId="{0D9AEEC3-236B-429E-85BC-0C8105404C6A}" destId="{39128AE4-ABC0-4E5A-8644-6A88D04AD6C8}" srcOrd="0" destOrd="0" presId="urn:microsoft.com/office/officeart/2009/3/layout/DescendingProcess"/>
    <dgm:cxn modelId="{18D1C9E0-0832-4117-A61D-64F89C08CD3D}" type="presParOf" srcId="{1281D837-44DE-4AEA-982D-B5A7700F3AC3}" destId="{CA9AEFA2-B234-4569-8B5B-EA6F4BCD4A46}" srcOrd="6" destOrd="0" presId="urn:microsoft.com/office/officeart/2009/3/layout/DescendingProcess"/>
    <dgm:cxn modelId="{A9766E23-832A-47FE-A179-50E6A9523F9D}" type="presParOf" srcId="{1281D837-44DE-4AEA-982D-B5A7700F3AC3}" destId="{BE177820-F319-46DB-BC41-7EFB1C1D4F49}" srcOrd="7" destOrd="0" presId="urn:microsoft.com/office/officeart/2009/3/layout/DescendingProcess"/>
    <dgm:cxn modelId="{B6D7CEA0-EEBA-4AC3-8DD0-DF09F32E624B}" type="presParOf" srcId="{BE177820-F319-46DB-BC41-7EFB1C1D4F49}" destId="{9A4FA3D8-20B7-49D6-9FA8-065CFB818107}" srcOrd="0" destOrd="0" presId="urn:microsoft.com/office/officeart/2009/3/layout/DescendingProcess"/>
    <dgm:cxn modelId="{F1D9FDA9-E904-479A-B986-09D1A0766C2C}" type="presParOf" srcId="{1281D837-44DE-4AEA-982D-B5A7700F3AC3}" destId="{CCB65778-067F-48A1-BD00-CDF9642C8185}" srcOrd="8" destOrd="0" presId="urn:microsoft.com/office/officeart/2009/3/layout/DescendingProcess"/>
    <dgm:cxn modelId="{17189C19-6701-4B60-8048-309B447ADEAB}" type="presParOf" srcId="{1281D837-44DE-4AEA-982D-B5A7700F3AC3}" destId="{0236D3E5-6D89-49EB-9CEF-2B493C411BA4}" srcOrd="9" destOrd="0" presId="urn:microsoft.com/office/officeart/2009/3/layout/DescendingProcess"/>
    <dgm:cxn modelId="{BDFE4ABF-C229-47E2-A5A1-11E3799081A5}" type="presParOf" srcId="{0236D3E5-6D89-49EB-9CEF-2B493C411BA4}" destId="{F529271E-EFEA-416A-A531-B72F4F74DB91}" srcOrd="0" destOrd="0" presId="urn:microsoft.com/office/officeart/2009/3/layout/DescendingProcess"/>
    <dgm:cxn modelId="{0C5DCDDC-1E27-4CE7-A7B4-B93DB8BEAC21}" type="presParOf" srcId="{1281D837-44DE-4AEA-982D-B5A7700F3AC3}" destId="{0AA756F5-187E-4C04-AE17-3293750795D8}" srcOrd="10"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FBAF49-7B11-46AC-A865-BD78ECE7AF7D}">
      <dsp:nvSpPr>
        <dsp:cNvPr id="0" name=""/>
        <dsp:cNvSpPr/>
      </dsp:nvSpPr>
      <dsp:spPr>
        <a:xfrm>
          <a:off x="171711" y="432"/>
          <a:ext cx="2164106" cy="216410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9098" tIns="15240" rIns="119098" bIns="15240" numCol="1" spcCol="1270" anchor="ctr" anchorCtr="0">
          <a:noAutofit/>
        </a:bodyPr>
        <a:lstStyle/>
        <a:p>
          <a:pPr lvl="0" algn="ctr" defTabSz="533400">
            <a:lnSpc>
              <a:spcPct val="90000"/>
            </a:lnSpc>
            <a:spcBef>
              <a:spcPct val="0"/>
            </a:spcBef>
            <a:spcAft>
              <a:spcPct val="35000"/>
            </a:spcAft>
          </a:pPr>
          <a:r>
            <a:rPr lang="es-CL" sz="1200" kern="1200" dirty="0" smtClean="0"/>
            <a:t>Fin a todas las formas de discriminación contra todas las mujeres y las niñas.</a:t>
          </a:r>
          <a:endParaRPr lang="es-CL" sz="1200" kern="1200" dirty="0"/>
        </a:p>
      </dsp:txBody>
      <dsp:txXfrm>
        <a:off x="488637" y="317358"/>
        <a:ext cx="1530254" cy="1530254"/>
      </dsp:txXfrm>
    </dsp:sp>
    <dsp:sp modelId="{1682C8F4-D1FD-4E93-8DDC-22002A1FC6E3}">
      <dsp:nvSpPr>
        <dsp:cNvPr id="0" name=""/>
        <dsp:cNvSpPr/>
      </dsp:nvSpPr>
      <dsp:spPr>
        <a:xfrm>
          <a:off x="1902996" y="432"/>
          <a:ext cx="2164106" cy="216410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9098" tIns="15240" rIns="119098" bIns="15240" numCol="1" spcCol="1270" anchor="ctr" anchorCtr="0">
          <a:noAutofit/>
        </a:bodyPr>
        <a:lstStyle/>
        <a:p>
          <a:pPr lvl="0" algn="ctr" defTabSz="533400">
            <a:lnSpc>
              <a:spcPct val="90000"/>
            </a:lnSpc>
            <a:spcBef>
              <a:spcPct val="0"/>
            </a:spcBef>
            <a:spcAft>
              <a:spcPct val="35000"/>
            </a:spcAft>
          </a:pPr>
          <a:r>
            <a:rPr lang="es-CL" sz="1200" kern="1200" dirty="0" smtClean="0"/>
            <a:t>Eliminar todas las formas de violencia contra todas las mujeres y las niñas en los ámbitos público y privado. </a:t>
          </a:r>
          <a:endParaRPr lang="es-CL" sz="1200" kern="1200" dirty="0"/>
        </a:p>
      </dsp:txBody>
      <dsp:txXfrm>
        <a:off x="2219922" y="317358"/>
        <a:ext cx="1530254" cy="1530254"/>
      </dsp:txXfrm>
    </dsp:sp>
    <dsp:sp modelId="{CE45088B-07E2-433A-B107-9AF7BDFE6D86}">
      <dsp:nvSpPr>
        <dsp:cNvPr id="0" name=""/>
        <dsp:cNvSpPr/>
      </dsp:nvSpPr>
      <dsp:spPr>
        <a:xfrm>
          <a:off x="3634280" y="432"/>
          <a:ext cx="2164106" cy="216410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9098" tIns="15240" rIns="119098" bIns="15240" numCol="1" spcCol="1270" anchor="ctr" anchorCtr="0">
          <a:noAutofit/>
        </a:bodyPr>
        <a:lstStyle/>
        <a:p>
          <a:pPr lvl="0" algn="ctr" defTabSz="533400">
            <a:lnSpc>
              <a:spcPct val="90000"/>
            </a:lnSpc>
            <a:spcBef>
              <a:spcPct val="0"/>
            </a:spcBef>
            <a:spcAft>
              <a:spcPct val="35000"/>
            </a:spcAft>
          </a:pPr>
          <a:r>
            <a:rPr lang="es-CL" sz="1200" kern="1200" dirty="0" smtClean="0"/>
            <a:t>Eliminar todas las prácticas nocivas, como el matrimonio infantil, precoz y forzado y la mutilación genital femenina.</a:t>
          </a:r>
          <a:endParaRPr lang="es-CL" sz="1200" kern="1200" dirty="0"/>
        </a:p>
      </dsp:txBody>
      <dsp:txXfrm>
        <a:off x="3951206" y="317358"/>
        <a:ext cx="1530254" cy="1530254"/>
      </dsp:txXfrm>
    </dsp:sp>
    <dsp:sp modelId="{DE84B8B4-46F4-47FF-A526-8B3503DD1B27}">
      <dsp:nvSpPr>
        <dsp:cNvPr id="0" name=""/>
        <dsp:cNvSpPr/>
      </dsp:nvSpPr>
      <dsp:spPr>
        <a:xfrm>
          <a:off x="5365565" y="432"/>
          <a:ext cx="2164106" cy="216410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9098" tIns="15240" rIns="119098" bIns="15240" numCol="1" spcCol="1270" anchor="ctr" anchorCtr="0">
          <a:noAutofit/>
        </a:bodyPr>
        <a:lstStyle/>
        <a:p>
          <a:pPr lvl="0" algn="ctr" defTabSz="533400">
            <a:lnSpc>
              <a:spcPct val="90000"/>
            </a:lnSpc>
            <a:spcBef>
              <a:spcPct val="0"/>
            </a:spcBef>
            <a:spcAft>
              <a:spcPct val="35000"/>
            </a:spcAft>
          </a:pPr>
          <a:r>
            <a:rPr lang="es-CL" sz="1200" kern="1200" dirty="0" smtClean="0"/>
            <a:t>Reconocer y valorar los cuidados y el trabajo doméstico no remunerados.</a:t>
          </a:r>
          <a:endParaRPr lang="es-CL" sz="1200" kern="1200" dirty="0"/>
        </a:p>
      </dsp:txBody>
      <dsp:txXfrm>
        <a:off x="5682491" y="317358"/>
        <a:ext cx="1530254" cy="1530254"/>
      </dsp:txXfrm>
    </dsp:sp>
    <dsp:sp modelId="{66DA4FA9-68D4-4875-8336-015053B1CB26}">
      <dsp:nvSpPr>
        <dsp:cNvPr id="0" name=""/>
        <dsp:cNvSpPr/>
      </dsp:nvSpPr>
      <dsp:spPr>
        <a:xfrm>
          <a:off x="7096850" y="432"/>
          <a:ext cx="2164106" cy="216410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9098" tIns="15240" rIns="119098" bIns="15240" numCol="1" spcCol="1270" anchor="ctr" anchorCtr="0">
          <a:noAutofit/>
        </a:bodyPr>
        <a:lstStyle/>
        <a:p>
          <a:pPr lvl="0" algn="ctr" defTabSz="533400">
            <a:lnSpc>
              <a:spcPct val="90000"/>
            </a:lnSpc>
            <a:spcBef>
              <a:spcPct val="0"/>
            </a:spcBef>
            <a:spcAft>
              <a:spcPct val="35000"/>
            </a:spcAft>
          </a:pPr>
          <a:r>
            <a:rPr lang="es-CL" sz="1200" kern="1200" dirty="0" smtClean="0"/>
            <a:t>Asegurar la participación plena y efectiva de las mujeres y la igualdad de oportunidades de liderazgo a todos los niveles decisorios en la vida política, económica y pública.</a:t>
          </a:r>
          <a:endParaRPr lang="es-CL" sz="1200" kern="1200" dirty="0"/>
        </a:p>
      </dsp:txBody>
      <dsp:txXfrm>
        <a:off x="7413776" y="317358"/>
        <a:ext cx="1530254" cy="1530254"/>
      </dsp:txXfrm>
    </dsp:sp>
    <dsp:sp modelId="{72966563-2AE5-4DA8-8937-893E0531E398}">
      <dsp:nvSpPr>
        <dsp:cNvPr id="0" name=""/>
        <dsp:cNvSpPr/>
      </dsp:nvSpPr>
      <dsp:spPr>
        <a:xfrm>
          <a:off x="8828135" y="432"/>
          <a:ext cx="2164106" cy="216410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9098" tIns="15240" rIns="119098" bIns="15240" numCol="1" spcCol="1270" anchor="ctr" anchorCtr="0">
          <a:noAutofit/>
        </a:bodyPr>
        <a:lstStyle/>
        <a:p>
          <a:pPr lvl="0" algn="ctr" defTabSz="533400">
            <a:lnSpc>
              <a:spcPct val="90000"/>
            </a:lnSpc>
            <a:spcBef>
              <a:spcPct val="0"/>
            </a:spcBef>
            <a:spcAft>
              <a:spcPct val="35000"/>
            </a:spcAft>
          </a:pPr>
          <a:r>
            <a:rPr lang="es-CL" sz="1200" kern="1200" dirty="0" smtClean="0"/>
            <a:t>Garantizar el acceso universal a la salud sexual y reproductiva y los derechos reproductivos. </a:t>
          </a:r>
          <a:endParaRPr lang="es-CL" sz="1200" kern="1200" dirty="0"/>
        </a:p>
      </dsp:txBody>
      <dsp:txXfrm>
        <a:off x="9145061" y="317358"/>
        <a:ext cx="1530254" cy="153025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C29FC-F036-4FFF-980E-0D6A2E559511}">
      <dsp:nvSpPr>
        <dsp:cNvPr id="0" name=""/>
        <dsp:cNvSpPr/>
      </dsp:nvSpPr>
      <dsp:spPr>
        <a:xfrm rot="4396374">
          <a:off x="3259039" y="900631"/>
          <a:ext cx="3907079" cy="2724700"/>
        </a:xfrm>
        <a:prstGeom prst="swooshArrow">
          <a:avLst>
            <a:gd name="adj1" fmla="val 16310"/>
            <a:gd name="adj2" fmla="val 313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FA1748-CEE4-4704-B1E2-89EDBA11A948}">
      <dsp:nvSpPr>
        <dsp:cNvPr id="0" name=""/>
        <dsp:cNvSpPr/>
      </dsp:nvSpPr>
      <dsp:spPr>
        <a:xfrm>
          <a:off x="4590711" y="1169508"/>
          <a:ext cx="98665" cy="98665"/>
        </a:xfrm>
        <a:prstGeom prst="ellipse">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B0A163-31A4-48CA-A133-B3FFAB09E253}">
      <dsp:nvSpPr>
        <dsp:cNvPr id="0" name=""/>
        <dsp:cNvSpPr/>
      </dsp:nvSpPr>
      <dsp:spPr>
        <a:xfrm>
          <a:off x="5063675" y="1500356"/>
          <a:ext cx="98665" cy="98665"/>
        </a:xfrm>
        <a:prstGeom prst="ellipse">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99C756-3E53-4700-B32A-F4AA10490BD5}">
      <dsp:nvSpPr>
        <dsp:cNvPr id="0" name=""/>
        <dsp:cNvSpPr/>
      </dsp:nvSpPr>
      <dsp:spPr>
        <a:xfrm>
          <a:off x="5461959" y="1885968"/>
          <a:ext cx="98665" cy="98665"/>
        </a:xfrm>
        <a:prstGeom prst="ellipse">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A61FA9-2251-4476-99C9-504E222EF6FE}">
      <dsp:nvSpPr>
        <dsp:cNvPr id="0" name=""/>
        <dsp:cNvSpPr/>
      </dsp:nvSpPr>
      <dsp:spPr>
        <a:xfrm>
          <a:off x="2997120" y="0"/>
          <a:ext cx="1842066" cy="724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b" anchorCtr="0">
          <a:noAutofit/>
        </a:bodyPr>
        <a:lstStyle/>
        <a:p>
          <a:pPr lvl="0" algn="ctr" defTabSz="400050">
            <a:lnSpc>
              <a:spcPct val="90000"/>
            </a:lnSpc>
            <a:spcBef>
              <a:spcPct val="0"/>
            </a:spcBef>
            <a:spcAft>
              <a:spcPct val="35000"/>
            </a:spcAft>
          </a:pPr>
          <a:r>
            <a:rPr lang="es-ES" sz="900" kern="1200" dirty="0" smtClean="0"/>
            <a:t>Realizar un estudio que permita dentro de un grupo de perfiles evaluar  su redacción, forma de evaluación e impacto en la certificación </a:t>
          </a:r>
        </a:p>
        <a:p>
          <a:pPr lvl="0" algn="ctr" defTabSz="400050">
            <a:lnSpc>
              <a:spcPct val="90000"/>
            </a:lnSpc>
            <a:spcBef>
              <a:spcPct val="0"/>
            </a:spcBef>
            <a:spcAft>
              <a:spcPct val="35000"/>
            </a:spcAft>
          </a:pPr>
          <a:r>
            <a:rPr lang="es-ES" sz="900" kern="1200" dirty="0" smtClean="0"/>
            <a:t>Segundo semestre 2019 </a:t>
          </a:r>
          <a:endParaRPr lang="es-ES" sz="900" kern="1200" dirty="0"/>
        </a:p>
      </dsp:txBody>
      <dsp:txXfrm>
        <a:off x="2997120" y="0"/>
        <a:ext cx="1842066" cy="724154"/>
      </dsp:txXfrm>
    </dsp:sp>
    <dsp:sp modelId="{F82ED397-9A31-4D42-8FB7-AA883BD4A497}">
      <dsp:nvSpPr>
        <dsp:cNvPr id="0" name=""/>
        <dsp:cNvSpPr/>
      </dsp:nvSpPr>
      <dsp:spPr>
        <a:xfrm>
          <a:off x="5187686" y="856764"/>
          <a:ext cx="2787993" cy="724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l" defTabSz="400050">
            <a:lnSpc>
              <a:spcPct val="90000"/>
            </a:lnSpc>
            <a:spcBef>
              <a:spcPct val="0"/>
            </a:spcBef>
            <a:spcAft>
              <a:spcPct val="35000"/>
            </a:spcAft>
          </a:pPr>
          <a:r>
            <a:rPr lang="es-ES" sz="900" kern="1200" dirty="0" smtClean="0"/>
            <a:t>Análisis de datos con representantes de la mesa interna de ChileValora</a:t>
          </a:r>
          <a:endParaRPr lang="es-ES" sz="900" kern="1200" dirty="0"/>
        </a:p>
      </dsp:txBody>
      <dsp:txXfrm>
        <a:off x="5187686" y="856764"/>
        <a:ext cx="2787993" cy="724154"/>
      </dsp:txXfrm>
    </dsp:sp>
    <dsp:sp modelId="{E28B1E4D-8B29-4E4F-B181-E9E56E00F3F4}">
      <dsp:nvSpPr>
        <dsp:cNvPr id="0" name=""/>
        <dsp:cNvSpPr/>
      </dsp:nvSpPr>
      <dsp:spPr>
        <a:xfrm>
          <a:off x="2997120" y="1187612"/>
          <a:ext cx="1642924" cy="724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r" defTabSz="400050">
            <a:lnSpc>
              <a:spcPct val="90000"/>
            </a:lnSpc>
            <a:spcBef>
              <a:spcPct val="0"/>
            </a:spcBef>
            <a:spcAft>
              <a:spcPct val="35000"/>
            </a:spcAft>
          </a:pPr>
          <a:r>
            <a:rPr lang="es-ES" sz="900" kern="1200" dirty="0" smtClean="0"/>
            <a:t>Instaurar medidas correctivas en un grupo de esos perfiles </a:t>
          </a:r>
          <a:endParaRPr lang="es-ES" sz="900" kern="1200" dirty="0"/>
        </a:p>
      </dsp:txBody>
      <dsp:txXfrm>
        <a:off x="2997120" y="1187612"/>
        <a:ext cx="1642924" cy="724154"/>
      </dsp:txXfrm>
    </dsp:sp>
    <dsp:sp modelId="{781A40B4-EB95-4592-B43F-39AB3ADAF50C}">
      <dsp:nvSpPr>
        <dsp:cNvPr id="0" name=""/>
        <dsp:cNvSpPr/>
      </dsp:nvSpPr>
      <dsp:spPr>
        <a:xfrm>
          <a:off x="5806476" y="2312314"/>
          <a:ext cx="98665" cy="98665"/>
        </a:xfrm>
        <a:prstGeom prst="ellipse">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BC2CF6-F95E-4E23-920F-D101B14E6F18}">
      <dsp:nvSpPr>
        <dsp:cNvPr id="0" name=""/>
        <dsp:cNvSpPr/>
      </dsp:nvSpPr>
      <dsp:spPr>
        <a:xfrm>
          <a:off x="6034041" y="1573224"/>
          <a:ext cx="1941638" cy="724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l" defTabSz="400050">
            <a:lnSpc>
              <a:spcPct val="90000"/>
            </a:lnSpc>
            <a:spcBef>
              <a:spcPct val="0"/>
            </a:spcBef>
            <a:spcAft>
              <a:spcPct val="35000"/>
            </a:spcAft>
          </a:pPr>
          <a:r>
            <a:rPr lang="es-ES" sz="900" kern="1200" dirty="0" smtClean="0"/>
            <a:t>Presentar a algunos OSCL la nueva mirada </a:t>
          </a:r>
          <a:endParaRPr lang="es-ES" sz="900" kern="1200" dirty="0"/>
        </a:p>
      </dsp:txBody>
      <dsp:txXfrm>
        <a:off x="6034041" y="1573224"/>
        <a:ext cx="1941638" cy="724154"/>
      </dsp:txXfrm>
    </dsp:sp>
    <dsp:sp modelId="{F3C439A0-F5AA-4C7E-BB00-582FD6A6C77A}">
      <dsp:nvSpPr>
        <dsp:cNvPr id="0" name=""/>
        <dsp:cNvSpPr/>
      </dsp:nvSpPr>
      <dsp:spPr>
        <a:xfrm>
          <a:off x="2997120" y="1999570"/>
          <a:ext cx="2489279" cy="724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r" defTabSz="400050">
            <a:lnSpc>
              <a:spcPct val="90000"/>
            </a:lnSpc>
            <a:spcBef>
              <a:spcPct val="0"/>
            </a:spcBef>
            <a:spcAft>
              <a:spcPct val="35000"/>
            </a:spcAft>
          </a:pPr>
          <a:r>
            <a:rPr lang="es-ES" sz="900" kern="1200" dirty="0" smtClean="0"/>
            <a:t>Construir perfiles con esa nuevo foco y monitorear el avance en un piloto (2020)  </a:t>
          </a:r>
          <a:endParaRPr lang="es-ES" sz="900" kern="1200" dirty="0"/>
        </a:p>
      </dsp:txBody>
      <dsp:txXfrm>
        <a:off x="2997120" y="1999570"/>
        <a:ext cx="2489279" cy="724154"/>
      </dsp:txXfrm>
    </dsp:sp>
    <dsp:sp modelId="{C38106A7-B501-4DBB-A735-6611750B2D19}">
      <dsp:nvSpPr>
        <dsp:cNvPr id="0" name=""/>
        <dsp:cNvSpPr/>
      </dsp:nvSpPr>
      <dsp:spPr>
        <a:xfrm>
          <a:off x="6084279" y="2747259"/>
          <a:ext cx="98665" cy="98665"/>
        </a:xfrm>
        <a:prstGeom prst="ellipse">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5555F8-5B7A-49E9-83AE-D9BA2419D3D9}">
      <dsp:nvSpPr>
        <dsp:cNvPr id="0" name=""/>
        <dsp:cNvSpPr/>
      </dsp:nvSpPr>
      <dsp:spPr>
        <a:xfrm>
          <a:off x="6531897" y="2434515"/>
          <a:ext cx="1443782" cy="724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l" defTabSz="400050">
            <a:lnSpc>
              <a:spcPct val="90000"/>
            </a:lnSpc>
            <a:spcBef>
              <a:spcPct val="0"/>
            </a:spcBef>
            <a:spcAft>
              <a:spcPct val="35000"/>
            </a:spcAft>
          </a:pPr>
          <a:r>
            <a:rPr lang="es-ES" sz="900" kern="1200" dirty="0" smtClean="0"/>
            <a:t>Evaluar el piloto (2021) </a:t>
          </a:r>
          <a:endParaRPr lang="es-ES" sz="900" kern="1200" dirty="0"/>
        </a:p>
      </dsp:txBody>
      <dsp:txXfrm>
        <a:off x="6531897" y="2434515"/>
        <a:ext cx="1443782" cy="724154"/>
      </dsp:txXfrm>
    </dsp:sp>
    <dsp:sp modelId="{5575E2CB-853A-4FE6-9555-705F07E7384B}">
      <dsp:nvSpPr>
        <dsp:cNvPr id="0" name=""/>
        <dsp:cNvSpPr/>
      </dsp:nvSpPr>
      <dsp:spPr>
        <a:xfrm>
          <a:off x="5486400" y="3801808"/>
          <a:ext cx="2489279" cy="724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t" anchorCtr="0">
          <a:noAutofit/>
        </a:bodyPr>
        <a:lstStyle/>
        <a:p>
          <a:pPr lvl="0" algn="ctr" defTabSz="400050">
            <a:lnSpc>
              <a:spcPct val="90000"/>
            </a:lnSpc>
            <a:spcBef>
              <a:spcPct val="0"/>
            </a:spcBef>
            <a:spcAft>
              <a:spcPct val="35000"/>
            </a:spcAft>
          </a:pPr>
          <a:r>
            <a:rPr lang="es-ES" sz="900" kern="1200" dirty="0" smtClean="0"/>
            <a:t>Establecer  en régimen la nueva mirada (2022).</a:t>
          </a:r>
          <a:endParaRPr lang="es-ES" sz="900" kern="1200" dirty="0"/>
        </a:p>
      </dsp:txBody>
      <dsp:txXfrm>
        <a:off x="5486400" y="3801808"/>
        <a:ext cx="2489279" cy="72415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B38360-11AA-465C-B0BF-12F1DCB2D499}">
      <dsp:nvSpPr>
        <dsp:cNvPr id="0" name=""/>
        <dsp:cNvSpPr/>
      </dsp:nvSpPr>
      <dsp:spPr>
        <a:xfrm>
          <a:off x="3815841" y="624178"/>
          <a:ext cx="4129731" cy="4129731"/>
        </a:xfrm>
        <a:prstGeom prst="blockArc">
          <a:avLst>
            <a:gd name="adj1" fmla="val 10800000"/>
            <a:gd name="adj2" fmla="val 16200000"/>
            <a:gd name="adj3" fmla="val 4639"/>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8A1D5B-55B1-48D7-9718-AB860BD6F28C}">
      <dsp:nvSpPr>
        <dsp:cNvPr id="0" name=""/>
        <dsp:cNvSpPr/>
      </dsp:nvSpPr>
      <dsp:spPr>
        <a:xfrm>
          <a:off x="3815841" y="624178"/>
          <a:ext cx="4129731" cy="4129731"/>
        </a:xfrm>
        <a:prstGeom prst="blockArc">
          <a:avLst>
            <a:gd name="adj1" fmla="val 5400000"/>
            <a:gd name="adj2" fmla="val 10800000"/>
            <a:gd name="adj3" fmla="val 4639"/>
          </a:avLst>
        </a:prstGeom>
        <a:solidFill>
          <a:schemeClr val="accent4">
            <a:hueOff val="-2976513"/>
            <a:satOff val="17933"/>
            <a:lumOff val="143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76B7EE-0390-407E-A051-7981B7A40B5A}">
      <dsp:nvSpPr>
        <dsp:cNvPr id="0" name=""/>
        <dsp:cNvSpPr/>
      </dsp:nvSpPr>
      <dsp:spPr>
        <a:xfrm>
          <a:off x="3815841" y="624178"/>
          <a:ext cx="4129731" cy="4129731"/>
        </a:xfrm>
        <a:prstGeom prst="blockArc">
          <a:avLst>
            <a:gd name="adj1" fmla="val 0"/>
            <a:gd name="adj2" fmla="val 5400000"/>
            <a:gd name="adj3" fmla="val 4639"/>
          </a:avLst>
        </a:prstGeom>
        <a:solidFill>
          <a:schemeClr val="accent4">
            <a:hueOff val="-1488257"/>
            <a:satOff val="8966"/>
            <a:lumOff val="71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9DF7DA-661F-483A-AD75-59322CA0E38C}">
      <dsp:nvSpPr>
        <dsp:cNvPr id="0" name=""/>
        <dsp:cNvSpPr/>
      </dsp:nvSpPr>
      <dsp:spPr>
        <a:xfrm>
          <a:off x="3815841" y="624178"/>
          <a:ext cx="4129731" cy="4129731"/>
        </a:xfrm>
        <a:prstGeom prst="blockArc">
          <a:avLst>
            <a:gd name="adj1" fmla="val 16200000"/>
            <a:gd name="adj2" fmla="val 0"/>
            <a:gd name="adj3" fmla="val 463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55E887-EA9D-41FF-94FB-E2273865CF3B}">
      <dsp:nvSpPr>
        <dsp:cNvPr id="0" name=""/>
        <dsp:cNvSpPr/>
      </dsp:nvSpPr>
      <dsp:spPr>
        <a:xfrm>
          <a:off x="4930454" y="1738791"/>
          <a:ext cx="1900506" cy="190050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s-CL" sz="1400" b="1" kern="1200" dirty="0" smtClean="0"/>
            <a:t>Día internacional de la Mujer</a:t>
          </a:r>
          <a:endParaRPr lang="es-CL" sz="1400" b="1" kern="1200" dirty="0"/>
        </a:p>
      </dsp:txBody>
      <dsp:txXfrm>
        <a:off x="5208777" y="2017114"/>
        <a:ext cx="1343860" cy="1343860"/>
      </dsp:txXfrm>
    </dsp:sp>
    <dsp:sp modelId="{788487B0-7B3C-49D8-847F-AC43EFF3E9F6}">
      <dsp:nvSpPr>
        <dsp:cNvPr id="0" name=""/>
        <dsp:cNvSpPr/>
      </dsp:nvSpPr>
      <dsp:spPr>
        <a:xfrm>
          <a:off x="4887332" y="-122223"/>
          <a:ext cx="1986751" cy="158858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rtl="0">
            <a:lnSpc>
              <a:spcPct val="90000"/>
            </a:lnSpc>
            <a:spcBef>
              <a:spcPct val="0"/>
            </a:spcBef>
            <a:spcAft>
              <a:spcPct val="35000"/>
            </a:spcAft>
          </a:pPr>
          <a:r>
            <a:rPr lang="es-CL" sz="1000" kern="1200" dirty="0" smtClean="0"/>
            <a:t>Realizar ceremonias de certificación que visibilice a la mujer en los procesos de certificación tanto a nivel de sectores feminizados como masculinizados </a:t>
          </a:r>
          <a:endParaRPr lang="es-CL" sz="1000" kern="1200" dirty="0"/>
        </a:p>
      </dsp:txBody>
      <dsp:txXfrm>
        <a:off x="5178285" y="110420"/>
        <a:ext cx="1404845" cy="1123303"/>
      </dsp:txXfrm>
    </dsp:sp>
    <dsp:sp modelId="{221876DA-9563-4BCE-89E0-4265150EDBCD}">
      <dsp:nvSpPr>
        <dsp:cNvPr id="0" name=""/>
        <dsp:cNvSpPr/>
      </dsp:nvSpPr>
      <dsp:spPr>
        <a:xfrm>
          <a:off x="7181364" y="1949540"/>
          <a:ext cx="1432631" cy="1479008"/>
        </a:xfrm>
        <a:prstGeom prst="ellipse">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rtl="0">
            <a:lnSpc>
              <a:spcPct val="90000"/>
            </a:lnSpc>
            <a:spcBef>
              <a:spcPct val="0"/>
            </a:spcBef>
            <a:spcAft>
              <a:spcPct val="35000"/>
            </a:spcAft>
          </a:pPr>
          <a:r>
            <a:rPr lang="es-CL" sz="1000" kern="1200" dirty="0" smtClean="0"/>
            <a:t>Por RRSS saludar a las mujeres en su día</a:t>
          </a:r>
          <a:endParaRPr lang="es-CL" sz="1000" kern="1200" dirty="0"/>
        </a:p>
      </dsp:txBody>
      <dsp:txXfrm>
        <a:off x="7391168" y="2166136"/>
        <a:ext cx="1013023" cy="1045816"/>
      </dsp:txXfrm>
    </dsp:sp>
    <dsp:sp modelId="{C483879F-8747-403C-BDF0-06423A0FB031}">
      <dsp:nvSpPr>
        <dsp:cNvPr id="0" name=""/>
        <dsp:cNvSpPr/>
      </dsp:nvSpPr>
      <dsp:spPr>
        <a:xfrm>
          <a:off x="5004316" y="3920043"/>
          <a:ext cx="1752781" cy="1571946"/>
        </a:xfrm>
        <a:prstGeom prst="ellipse">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rtl="0">
            <a:lnSpc>
              <a:spcPct val="90000"/>
            </a:lnSpc>
            <a:spcBef>
              <a:spcPct val="0"/>
            </a:spcBef>
            <a:spcAft>
              <a:spcPct val="35000"/>
            </a:spcAft>
          </a:pPr>
          <a:r>
            <a:rPr lang="es-CL" sz="1000" kern="1200" dirty="0" smtClean="0"/>
            <a:t>Realizar una campaña comunicacional destinada a relevar el enfoque de género </a:t>
          </a:r>
          <a:endParaRPr lang="es-CL" sz="1000" kern="1200" dirty="0"/>
        </a:p>
      </dsp:txBody>
      <dsp:txXfrm>
        <a:off x="5261005" y="4150249"/>
        <a:ext cx="1239403" cy="1111534"/>
      </dsp:txXfrm>
    </dsp:sp>
    <dsp:sp modelId="{6F17D931-4BE4-4C24-A6C9-AB4EFB3E2736}">
      <dsp:nvSpPr>
        <dsp:cNvPr id="0" name=""/>
        <dsp:cNvSpPr/>
      </dsp:nvSpPr>
      <dsp:spPr>
        <a:xfrm>
          <a:off x="3198557" y="2023867"/>
          <a:ext cx="1330354" cy="1330354"/>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rtl="0">
            <a:lnSpc>
              <a:spcPct val="90000"/>
            </a:lnSpc>
            <a:spcBef>
              <a:spcPct val="0"/>
            </a:spcBef>
            <a:spcAft>
              <a:spcPct val="35000"/>
            </a:spcAft>
          </a:pPr>
          <a:r>
            <a:rPr lang="es-CL" sz="1000" kern="1200" dirty="0" smtClean="0"/>
            <a:t>Evaluar entrega de Premio:  El valor de certificar con mirada de mujer</a:t>
          </a:r>
          <a:endParaRPr lang="es-CL" sz="1000" kern="1200" dirty="0"/>
        </a:p>
      </dsp:txBody>
      <dsp:txXfrm>
        <a:off x="3393383" y="2218693"/>
        <a:ext cx="940702" cy="9407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86EC32-9C0D-4678-8192-4F007FBED4B0}">
      <dsp:nvSpPr>
        <dsp:cNvPr id="0" name=""/>
        <dsp:cNvSpPr/>
      </dsp:nvSpPr>
      <dsp:spPr>
        <a:xfrm>
          <a:off x="825952" y="1960619"/>
          <a:ext cx="1238481" cy="619240"/>
        </a:xfrm>
        <a:prstGeom prst="roundRect">
          <a:avLst>
            <a:gd name="adj" fmla="val 10000"/>
          </a:avLst>
        </a:prstGeom>
        <a:solidFill>
          <a:srgbClr val="006CB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L" sz="1200" kern="1200" dirty="0" smtClean="0"/>
            <a:t>Ministerio del Trabajo</a:t>
          </a:r>
          <a:endParaRPr lang="es-CL" sz="1200" kern="1200" dirty="0"/>
        </a:p>
      </dsp:txBody>
      <dsp:txXfrm>
        <a:off x="844089" y="1978756"/>
        <a:ext cx="1202207" cy="582966"/>
      </dsp:txXfrm>
    </dsp:sp>
    <dsp:sp modelId="{7E7EE38F-44B9-422F-A58D-4F3BC3501AAF}">
      <dsp:nvSpPr>
        <dsp:cNvPr id="0" name=""/>
        <dsp:cNvSpPr/>
      </dsp:nvSpPr>
      <dsp:spPr>
        <a:xfrm rot="17500715">
          <a:off x="1641592" y="1635747"/>
          <a:ext cx="1341074" cy="22763"/>
        </a:xfrm>
        <a:custGeom>
          <a:avLst/>
          <a:gdLst/>
          <a:ahLst/>
          <a:cxnLst/>
          <a:rect l="0" t="0" r="0" b="0"/>
          <a:pathLst>
            <a:path>
              <a:moveTo>
                <a:pt x="0" y="11381"/>
              </a:moveTo>
              <a:lnTo>
                <a:pt x="1341074" y="11381"/>
              </a:lnTo>
            </a:path>
          </a:pathLst>
        </a:custGeom>
        <a:noFill/>
        <a:ln w="25400" cap="flat" cmpd="sng" algn="ctr">
          <a:solidFill>
            <a:srgbClr val="006CB7"/>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L" sz="500" kern="1200"/>
        </a:p>
      </dsp:txBody>
      <dsp:txXfrm>
        <a:off x="2278603" y="1613602"/>
        <a:ext cx="67053" cy="67053"/>
      </dsp:txXfrm>
    </dsp:sp>
    <dsp:sp modelId="{2FF6E3CC-B10C-48C9-B7A8-FF56D1985777}">
      <dsp:nvSpPr>
        <dsp:cNvPr id="0" name=""/>
        <dsp:cNvSpPr/>
      </dsp:nvSpPr>
      <dsp:spPr>
        <a:xfrm>
          <a:off x="2559826" y="714397"/>
          <a:ext cx="1238481" cy="619240"/>
        </a:xfrm>
        <a:prstGeom prst="roundRect">
          <a:avLst>
            <a:gd name="adj" fmla="val 10000"/>
          </a:avLst>
        </a:prstGeom>
        <a:solidFill>
          <a:srgbClr val="EF414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L" sz="1200" kern="1200" dirty="0" smtClean="0"/>
            <a:t>Subsecretaría Trabajo</a:t>
          </a:r>
          <a:endParaRPr lang="es-CL" sz="1200" kern="1200" dirty="0"/>
        </a:p>
      </dsp:txBody>
      <dsp:txXfrm>
        <a:off x="2577963" y="732534"/>
        <a:ext cx="1202207" cy="582966"/>
      </dsp:txXfrm>
    </dsp:sp>
    <dsp:sp modelId="{F1D7EA6D-C771-4DB3-95C6-E4B2DB7F0C1A}">
      <dsp:nvSpPr>
        <dsp:cNvPr id="0" name=""/>
        <dsp:cNvSpPr/>
      </dsp:nvSpPr>
      <dsp:spPr>
        <a:xfrm rot="18289469">
          <a:off x="3612258" y="656573"/>
          <a:ext cx="867489" cy="22763"/>
        </a:xfrm>
        <a:custGeom>
          <a:avLst/>
          <a:gdLst/>
          <a:ahLst/>
          <a:cxnLst/>
          <a:rect l="0" t="0" r="0" b="0"/>
          <a:pathLst>
            <a:path>
              <a:moveTo>
                <a:pt x="0" y="11381"/>
              </a:moveTo>
              <a:lnTo>
                <a:pt x="867489" y="11381"/>
              </a:lnTo>
            </a:path>
          </a:pathLst>
        </a:custGeom>
        <a:noFill/>
        <a:ln w="25400" cap="flat" cmpd="sng" algn="ctr">
          <a:solidFill>
            <a:srgbClr val="EF4144"/>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L" sz="500" kern="1200"/>
        </a:p>
      </dsp:txBody>
      <dsp:txXfrm>
        <a:off x="4024316" y="646267"/>
        <a:ext cx="43374" cy="43374"/>
      </dsp:txXfrm>
    </dsp:sp>
    <dsp:sp modelId="{CE2EAA34-5AC6-4BB0-9223-EDC056F70F61}">
      <dsp:nvSpPr>
        <dsp:cNvPr id="0" name=""/>
        <dsp:cNvSpPr/>
      </dsp:nvSpPr>
      <dsp:spPr>
        <a:xfrm>
          <a:off x="4293699" y="2271"/>
          <a:ext cx="1238481" cy="619240"/>
        </a:xfrm>
        <a:prstGeom prst="roundRect">
          <a:avLst>
            <a:gd name="adj" fmla="val 10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L" sz="1200" kern="1200" dirty="0" smtClean="0"/>
            <a:t>Sence</a:t>
          </a:r>
          <a:endParaRPr lang="es-CL" sz="1200" kern="1200" dirty="0"/>
        </a:p>
      </dsp:txBody>
      <dsp:txXfrm>
        <a:off x="4311836" y="20408"/>
        <a:ext cx="1202207" cy="582966"/>
      </dsp:txXfrm>
    </dsp:sp>
    <dsp:sp modelId="{38460A15-38F4-428C-9824-2658C4E8B6FF}">
      <dsp:nvSpPr>
        <dsp:cNvPr id="0" name=""/>
        <dsp:cNvSpPr/>
      </dsp:nvSpPr>
      <dsp:spPr>
        <a:xfrm>
          <a:off x="5532180" y="300509"/>
          <a:ext cx="495392" cy="22763"/>
        </a:xfrm>
        <a:custGeom>
          <a:avLst/>
          <a:gdLst/>
          <a:ahLst/>
          <a:cxnLst/>
          <a:rect l="0" t="0" r="0" b="0"/>
          <a:pathLst>
            <a:path>
              <a:moveTo>
                <a:pt x="0" y="11381"/>
              </a:moveTo>
              <a:lnTo>
                <a:pt x="495392" y="11381"/>
              </a:lnTo>
            </a:path>
          </a:pathLst>
        </a:custGeom>
        <a:noFill/>
        <a:ln w="25400" cap="flat" cmpd="sng" algn="ctr">
          <a:solidFill>
            <a:srgbClr val="A6A6A6"/>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L" sz="500" kern="1200"/>
        </a:p>
      </dsp:txBody>
      <dsp:txXfrm>
        <a:off x="5767492" y="299506"/>
        <a:ext cx="24769" cy="24769"/>
      </dsp:txXfrm>
    </dsp:sp>
    <dsp:sp modelId="{8ED1E5B4-6EA1-48C9-900A-761EBC7A3593}">
      <dsp:nvSpPr>
        <dsp:cNvPr id="0" name=""/>
        <dsp:cNvSpPr/>
      </dsp:nvSpPr>
      <dsp:spPr>
        <a:xfrm>
          <a:off x="6027573" y="2271"/>
          <a:ext cx="1238481" cy="619240"/>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L" sz="1200" kern="1200" dirty="0" smtClean="0">
              <a:solidFill>
                <a:schemeClr val="tx1"/>
              </a:solidFill>
              <a:latin typeface="+mn-lt"/>
              <a:ea typeface="+mn-ea"/>
              <a:cs typeface="+mn-cs"/>
            </a:rPr>
            <a:t>Verónica Gutierrez - Raúl del Canto. </a:t>
          </a:r>
          <a:endParaRPr lang="es-CL" sz="1200" kern="1200" dirty="0">
            <a:solidFill>
              <a:schemeClr val="tx1"/>
            </a:solidFill>
            <a:latin typeface="+mn-lt"/>
            <a:ea typeface="+mn-ea"/>
            <a:cs typeface="+mn-cs"/>
          </a:endParaRPr>
        </a:p>
      </dsp:txBody>
      <dsp:txXfrm>
        <a:off x="6045710" y="20408"/>
        <a:ext cx="1202207" cy="582966"/>
      </dsp:txXfrm>
    </dsp:sp>
    <dsp:sp modelId="{2EE7E3DC-1222-441E-B0B7-C40BD907F10D}">
      <dsp:nvSpPr>
        <dsp:cNvPr id="0" name=""/>
        <dsp:cNvSpPr/>
      </dsp:nvSpPr>
      <dsp:spPr>
        <a:xfrm>
          <a:off x="3798307" y="1012636"/>
          <a:ext cx="495392" cy="22763"/>
        </a:xfrm>
        <a:custGeom>
          <a:avLst/>
          <a:gdLst/>
          <a:ahLst/>
          <a:cxnLst/>
          <a:rect l="0" t="0" r="0" b="0"/>
          <a:pathLst>
            <a:path>
              <a:moveTo>
                <a:pt x="0" y="11381"/>
              </a:moveTo>
              <a:lnTo>
                <a:pt x="495392" y="11381"/>
              </a:lnTo>
            </a:path>
          </a:pathLst>
        </a:custGeom>
        <a:noFill/>
        <a:ln w="25400" cap="flat" cmpd="sng" algn="ctr">
          <a:solidFill>
            <a:srgbClr val="EF4144"/>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L" sz="500" kern="1200"/>
        </a:p>
      </dsp:txBody>
      <dsp:txXfrm>
        <a:off x="4033618" y="1011633"/>
        <a:ext cx="24769" cy="24769"/>
      </dsp:txXfrm>
    </dsp:sp>
    <dsp:sp modelId="{D95F5A83-EFFC-4946-9455-BFF4F07EB76D}">
      <dsp:nvSpPr>
        <dsp:cNvPr id="0" name=""/>
        <dsp:cNvSpPr/>
      </dsp:nvSpPr>
      <dsp:spPr>
        <a:xfrm>
          <a:off x="4293699" y="714397"/>
          <a:ext cx="1238481" cy="619240"/>
        </a:xfrm>
        <a:prstGeom prst="roundRect">
          <a:avLst>
            <a:gd name="adj" fmla="val 10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L" sz="1200" kern="1200" dirty="0" smtClean="0"/>
            <a:t>Dicrep</a:t>
          </a:r>
          <a:endParaRPr lang="es-CL" sz="1200" kern="1200" dirty="0"/>
        </a:p>
      </dsp:txBody>
      <dsp:txXfrm>
        <a:off x="4311836" y="732534"/>
        <a:ext cx="1202207" cy="582966"/>
      </dsp:txXfrm>
    </dsp:sp>
    <dsp:sp modelId="{F6CCB932-7BF1-4932-BB0E-FD558D029EFD}">
      <dsp:nvSpPr>
        <dsp:cNvPr id="0" name=""/>
        <dsp:cNvSpPr/>
      </dsp:nvSpPr>
      <dsp:spPr>
        <a:xfrm>
          <a:off x="5532180" y="1012636"/>
          <a:ext cx="495392" cy="22763"/>
        </a:xfrm>
        <a:custGeom>
          <a:avLst/>
          <a:gdLst/>
          <a:ahLst/>
          <a:cxnLst/>
          <a:rect l="0" t="0" r="0" b="0"/>
          <a:pathLst>
            <a:path>
              <a:moveTo>
                <a:pt x="0" y="11381"/>
              </a:moveTo>
              <a:lnTo>
                <a:pt x="495392" y="11381"/>
              </a:lnTo>
            </a:path>
          </a:pathLst>
        </a:custGeom>
        <a:noFill/>
        <a:ln w="25400" cap="flat" cmpd="sng" algn="ctr">
          <a:solidFill>
            <a:srgbClr val="A6A6A6"/>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L" sz="500" kern="1200"/>
        </a:p>
      </dsp:txBody>
      <dsp:txXfrm>
        <a:off x="5767492" y="1011633"/>
        <a:ext cx="24769" cy="24769"/>
      </dsp:txXfrm>
    </dsp:sp>
    <dsp:sp modelId="{CE66B06F-A128-4343-A1FB-2D756ED8511F}">
      <dsp:nvSpPr>
        <dsp:cNvPr id="0" name=""/>
        <dsp:cNvSpPr/>
      </dsp:nvSpPr>
      <dsp:spPr>
        <a:xfrm>
          <a:off x="6027573" y="714397"/>
          <a:ext cx="1238481" cy="619240"/>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L" sz="1200" kern="1200" dirty="0" smtClean="0">
              <a:solidFill>
                <a:schemeClr val="tx1"/>
              </a:solidFill>
              <a:latin typeface="+mn-lt"/>
              <a:ea typeface="+mn-ea"/>
              <a:cs typeface="+mn-cs"/>
            </a:rPr>
            <a:t>Sofía Landaeta</a:t>
          </a:r>
          <a:endParaRPr lang="es-CL" sz="1200" kern="1200" dirty="0">
            <a:solidFill>
              <a:schemeClr val="tx1"/>
            </a:solidFill>
            <a:latin typeface="+mn-lt"/>
            <a:ea typeface="+mn-ea"/>
            <a:cs typeface="+mn-cs"/>
          </a:endParaRPr>
        </a:p>
      </dsp:txBody>
      <dsp:txXfrm>
        <a:off x="6045710" y="732534"/>
        <a:ext cx="1202207" cy="582966"/>
      </dsp:txXfrm>
    </dsp:sp>
    <dsp:sp modelId="{B8362CA1-824F-4325-9DF8-6324640A1A52}">
      <dsp:nvSpPr>
        <dsp:cNvPr id="0" name=""/>
        <dsp:cNvSpPr/>
      </dsp:nvSpPr>
      <dsp:spPr>
        <a:xfrm rot="3310531">
          <a:off x="3612258" y="1368699"/>
          <a:ext cx="867489" cy="22763"/>
        </a:xfrm>
        <a:custGeom>
          <a:avLst/>
          <a:gdLst/>
          <a:ahLst/>
          <a:cxnLst/>
          <a:rect l="0" t="0" r="0" b="0"/>
          <a:pathLst>
            <a:path>
              <a:moveTo>
                <a:pt x="0" y="11381"/>
              </a:moveTo>
              <a:lnTo>
                <a:pt x="867489" y="11381"/>
              </a:lnTo>
            </a:path>
          </a:pathLst>
        </a:custGeom>
        <a:noFill/>
        <a:ln w="25400" cap="flat" cmpd="sng" algn="ctr">
          <a:solidFill>
            <a:srgbClr val="EF4144"/>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L" sz="500" kern="1200"/>
        </a:p>
      </dsp:txBody>
      <dsp:txXfrm>
        <a:off x="4024316" y="1358394"/>
        <a:ext cx="43374" cy="43374"/>
      </dsp:txXfrm>
    </dsp:sp>
    <dsp:sp modelId="{6870E767-F03B-405A-B6D3-51119290D710}">
      <dsp:nvSpPr>
        <dsp:cNvPr id="0" name=""/>
        <dsp:cNvSpPr/>
      </dsp:nvSpPr>
      <dsp:spPr>
        <a:xfrm>
          <a:off x="4293699" y="1426524"/>
          <a:ext cx="1238481" cy="619240"/>
        </a:xfrm>
        <a:prstGeom prst="roundRect">
          <a:avLst>
            <a:gd name="adj" fmla="val 10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L" sz="1200" kern="1200" dirty="0" smtClean="0"/>
            <a:t>DT</a:t>
          </a:r>
          <a:endParaRPr lang="es-CL" sz="1200" kern="1200" dirty="0"/>
        </a:p>
      </dsp:txBody>
      <dsp:txXfrm>
        <a:off x="4311836" y="1444661"/>
        <a:ext cx="1202207" cy="582966"/>
      </dsp:txXfrm>
    </dsp:sp>
    <dsp:sp modelId="{F813360B-BA2D-427E-A838-1B7E8E3F06A6}">
      <dsp:nvSpPr>
        <dsp:cNvPr id="0" name=""/>
        <dsp:cNvSpPr/>
      </dsp:nvSpPr>
      <dsp:spPr>
        <a:xfrm>
          <a:off x="5532180" y="1724763"/>
          <a:ext cx="495392" cy="22763"/>
        </a:xfrm>
        <a:custGeom>
          <a:avLst/>
          <a:gdLst/>
          <a:ahLst/>
          <a:cxnLst/>
          <a:rect l="0" t="0" r="0" b="0"/>
          <a:pathLst>
            <a:path>
              <a:moveTo>
                <a:pt x="0" y="11381"/>
              </a:moveTo>
              <a:lnTo>
                <a:pt x="495392" y="11381"/>
              </a:lnTo>
            </a:path>
          </a:pathLst>
        </a:custGeom>
        <a:noFill/>
        <a:ln w="25400" cap="flat" cmpd="sng" algn="ctr">
          <a:solidFill>
            <a:srgbClr val="A6A6A6"/>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L" sz="500" kern="1200"/>
        </a:p>
      </dsp:txBody>
      <dsp:txXfrm>
        <a:off x="5767492" y="1723760"/>
        <a:ext cx="24769" cy="24769"/>
      </dsp:txXfrm>
    </dsp:sp>
    <dsp:sp modelId="{706071D4-B92C-4879-A3FF-56F14511F1A1}">
      <dsp:nvSpPr>
        <dsp:cNvPr id="0" name=""/>
        <dsp:cNvSpPr/>
      </dsp:nvSpPr>
      <dsp:spPr>
        <a:xfrm>
          <a:off x="6027573" y="1426524"/>
          <a:ext cx="1238481" cy="619240"/>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L" sz="1200" kern="1200" dirty="0" smtClean="0">
              <a:solidFill>
                <a:schemeClr val="tx1"/>
              </a:solidFill>
              <a:latin typeface="+mn-lt"/>
              <a:ea typeface="+mn-ea"/>
              <a:cs typeface="+mn-cs"/>
            </a:rPr>
            <a:t>Gabriela Morales – Anita Tureo.</a:t>
          </a:r>
          <a:endParaRPr lang="es-CL" sz="1200" kern="1200" dirty="0">
            <a:solidFill>
              <a:schemeClr val="tx1"/>
            </a:solidFill>
            <a:latin typeface="+mn-lt"/>
            <a:ea typeface="+mn-ea"/>
            <a:cs typeface="+mn-cs"/>
          </a:endParaRPr>
        </a:p>
      </dsp:txBody>
      <dsp:txXfrm>
        <a:off x="6045710" y="1444661"/>
        <a:ext cx="1202207" cy="582966"/>
      </dsp:txXfrm>
    </dsp:sp>
    <dsp:sp modelId="{3D097924-A843-4034-8F0F-54E250447AF7}">
      <dsp:nvSpPr>
        <dsp:cNvPr id="0" name=""/>
        <dsp:cNvSpPr/>
      </dsp:nvSpPr>
      <dsp:spPr>
        <a:xfrm rot="4099285">
          <a:off x="1641592" y="2881968"/>
          <a:ext cx="1341074" cy="22763"/>
        </a:xfrm>
        <a:custGeom>
          <a:avLst/>
          <a:gdLst/>
          <a:ahLst/>
          <a:cxnLst/>
          <a:rect l="0" t="0" r="0" b="0"/>
          <a:pathLst>
            <a:path>
              <a:moveTo>
                <a:pt x="0" y="11381"/>
              </a:moveTo>
              <a:lnTo>
                <a:pt x="1341074" y="11381"/>
              </a:lnTo>
            </a:path>
          </a:pathLst>
        </a:custGeom>
        <a:noFill/>
        <a:ln w="25400" cap="flat" cmpd="sng" algn="ctr">
          <a:solidFill>
            <a:srgbClr val="006CB7"/>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L" sz="500" kern="1200"/>
        </a:p>
      </dsp:txBody>
      <dsp:txXfrm>
        <a:off x="2278603" y="2859823"/>
        <a:ext cx="67053" cy="67053"/>
      </dsp:txXfrm>
    </dsp:sp>
    <dsp:sp modelId="{05E2E665-4CE7-43F5-9CD3-D19F8D51B514}">
      <dsp:nvSpPr>
        <dsp:cNvPr id="0" name=""/>
        <dsp:cNvSpPr/>
      </dsp:nvSpPr>
      <dsp:spPr>
        <a:xfrm>
          <a:off x="2559826" y="3206841"/>
          <a:ext cx="1238481" cy="619240"/>
        </a:xfrm>
        <a:prstGeom prst="roundRect">
          <a:avLst>
            <a:gd name="adj" fmla="val 10000"/>
          </a:avLst>
        </a:prstGeom>
        <a:solidFill>
          <a:srgbClr val="EF414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L" sz="1200" kern="1200" dirty="0" smtClean="0"/>
            <a:t>Subsecretaría Previsión Social</a:t>
          </a:r>
          <a:endParaRPr lang="es-CL" sz="1200" kern="1200" dirty="0"/>
        </a:p>
      </dsp:txBody>
      <dsp:txXfrm>
        <a:off x="2577963" y="3224978"/>
        <a:ext cx="1202207" cy="582966"/>
      </dsp:txXfrm>
    </dsp:sp>
    <dsp:sp modelId="{92F8876E-8410-41C7-9BA4-FEA6A32ED4F1}">
      <dsp:nvSpPr>
        <dsp:cNvPr id="0" name=""/>
        <dsp:cNvSpPr/>
      </dsp:nvSpPr>
      <dsp:spPr>
        <a:xfrm rot="17692822">
          <a:off x="3457266" y="2970984"/>
          <a:ext cx="1177473" cy="22763"/>
        </a:xfrm>
        <a:custGeom>
          <a:avLst/>
          <a:gdLst/>
          <a:ahLst/>
          <a:cxnLst/>
          <a:rect l="0" t="0" r="0" b="0"/>
          <a:pathLst>
            <a:path>
              <a:moveTo>
                <a:pt x="0" y="11381"/>
              </a:moveTo>
              <a:lnTo>
                <a:pt x="1177473" y="11381"/>
              </a:lnTo>
            </a:path>
          </a:pathLst>
        </a:custGeom>
        <a:noFill/>
        <a:ln w="25400" cap="flat" cmpd="sng" algn="ctr">
          <a:solidFill>
            <a:srgbClr val="EF4144"/>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L" sz="500" kern="1200"/>
        </a:p>
      </dsp:txBody>
      <dsp:txXfrm>
        <a:off x="4016566" y="2952929"/>
        <a:ext cx="58873" cy="58873"/>
      </dsp:txXfrm>
    </dsp:sp>
    <dsp:sp modelId="{A06E0D8A-140B-4EB4-AF49-03476FDC808C}">
      <dsp:nvSpPr>
        <dsp:cNvPr id="0" name=""/>
        <dsp:cNvSpPr/>
      </dsp:nvSpPr>
      <dsp:spPr>
        <a:xfrm>
          <a:off x="4293699" y="2138651"/>
          <a:ext cx="1238481" cy="619240"/>
        </a:xfrm>
        <a:prstGeom prst="roundRect">
          <a:avLst>
            <a:gd name="adj" fmla="val 10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L" sz="1200" kern="1200" dirty="0" smtClean="0"/>
            <a:t>ISL</a:t>
          </a:r>
          <a:endParaRPr lang="es-CL" sz="1200" kern="1200" dirty="0"/>
        </a:p>
      </dsp:txBody>
      <dsp:txXfrm>
        <a:off x="4311836" y="2156788"/>
        <a:ext cx="1202207" cy="582966"/>
      </dsp:txXfrm>
    </dsp:sp>
    <dsp:sp modelId="{B5F8527A-72B1-45D8-9CDB-A68456DB2330}">
      <dsp:nvSpPr>
        <dsp:cNvPr id="0" name=""/>
        <dsp:cNvSpPr/>
      </dsp:nvSpPr>
      <dsp:spPr>
        <a:xfrm>
          <a:off x="5532180" y="2436889"/>
          <a:ext cx="495392" cy="22763"/>
        </a:xfrm>
        <a:custGeom>
          <a:avLst/>
          <a:gdLst/>
          <a:ahLst/>
          <a:cxnLst/>
          <a:rect l="0" t="0" r="0" b="0"/>
          <a:pathLst>
            <a:path>
              <a:moveTo>
                <a:pt x="0" y="11381"/>
              </a:moveTo>
              <a:lnTo>
                <a:pt x="495392" y="11381"/>
              </a:lnTo>
            </a:path>
          </a:pathLst>
        </a:custGeom>
        <a:noFill/>
        <a:ln w="25400" cap="flat" cmpd="sng" algn="ctr">
          <a:solidFill>
            <a:srgbClr val="A6A6A6"/>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L" sz="500" kern="1200"/>
        </a:p>
      </dsp:txBody>
      <dsp:txXfrm>
        <a:off x="5767492" y="2435886"/>
        <a:ext cx="24769" cy="24769"/>
      </dsp:txXfrm>
    </dsp:sp>
    <dsp:sp modelId="{592A28D4-F14E-46DC-B3DD-85569E2D4818}">
      <dsp:nvSpPr>
        <dsp:cNvPr id="0" name=""/>
        <dsp:cNvSpPr/>
      </dsp:nvSpPr>
      <dsp:spPr>
        <a:xfrm>
          <a:off x="6027573" y="2138651"/>
          <a:ext cx="1238481" cy="619240"/>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L" sz="1200" kern="1200" dirty="0" smtClean="0">
              <a:solidFill>
                <a:schemeClr val="tx1"/>
              </a:solidFill>
              <a:latin typeface="+mn-lt"/>
              <a:ea typeface="+mn-ea"/>
              <a:cs typeface="+mn-cs"/>
            </a:rPr>
            <a:t>José Valenzuela – Suzanne Salas.</a:t>
          </a:r>
          <a:endParaRPr lang="es-CL" sz="1200" kern="1200" dirty="0">
            <a:solidFill>
              <a:schemeClr val="tx1"/>
            </a:solidFill>
            <a:latin typeface="+mn-lt"/>
            <a:ea typeface="+mn-ea"/>
            <a:cs typeface="+mn-cs"/>
          </a:endParaRPr>
        </a:p>
      </dsp:txBody>
      <dsp:txXfrm>
        <a:off x="6045710" y="2156788"/>
        <a:ext cx="1202207" cy="582966"/>
      </dsp:txXfrm>
    </dsp:sp>
    <dsp:sp modelId="{11E58A78-09E4-4E0D-BF0B-8680426478A6}">
      <dsp:nvSpPr>
        <dsp:cNvPr id="0" name=""/>
        <dsp:cNvSpPr/>
      </dsp:nvSpPr>
      <dsp:spPr>
        <a:xfrm rot="19457599">
          <a:off x="3740964" y="3327047"/>
          <a:ext cx="610077" cy="22763"/>
        </a:xfrm>
        <a:custGeom>
          <a:avLst/>
          <a:gdLst/>
          <a:ahLst/>
          <a:cxnLst/>
          <a:rect l="0" t="0" r="0" b="0"/>
          <a:pathLst>
            <a:path>
              <a:moveTo>
                <a:pt x="0" y="11381"/>
              </a:moveTo>
              <a:lnTo>
                <a:pt x="610077" y="11381"/>
              </a:lnTo>
            </a:path>
          </a:pathLst>
        </a:custGeom>
        <a:noFill/>
        <a:ln w="25400" cap="flat" cmpd="sng" algn="ctr">
          <a:solidFill>
            <a:srgbClr val="EF4144"/>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L" sz="500" kern="1200"/>
        </a:p>
      </dsp:txBody>
      <dsp:txXfrm>
        <a:off x="4030751" y="3323177"/>
        <a:ext cx="30503" cy="30503"/>
      </dsp:txXfrm>
    </dsp:sp>
    <dsp:sp modelId="{EB01DE2F-E4E8-4A4E-819D-47798D0262A4}">
      <dsp:nvSpPr>
        <dsp:cNvPr id="0" name=""/>
        <dsp:cNvSpPr/>
      </dsp:nvSpPr>
      <dsp:spPr>
        <a:xfrm>
          <a:off x="4293699" y="2850777"/>
          <a:ext cx="1238481" cy="619240"/>
        </a:xfrm>
        <a:prstGeom prst="roundRect">
          <a:avLst>
            <a:gd name="adj" fmla="val 10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L" sz="1200" kern="1200" dirty="0" smtClean="0"/>
            <a:t>IPS</a:t>
          </a:r>
          <a:endParaRPr lang="es-CL" sz="1200" kern="1200" dirty="0"/>
        </a:p>
      </dsp:txBody>
      <dsp:txXfrm>
        <a:off x="4311836" y="2868914"/>
        <a:ext cx="1202207" cy="582966"/>
      </dsp:txXfrm>
    </dsp:sp>
    <dsp:sp modelId="{D3AD3BBE-CE5C-46AB-A788-6A9F750C3274}">
      <dsp:nvSpPr>
        <dsp:cNvPr id="0" name=""/>
        <dsp:cNvSpPr/>
      </dsp:nvSpPr>
      <dsp:spPr>
        <a:xfrm>
          <a:off x="5532180" y="3149016"/>
          <a:ext cx="495392" cy="22763"/>
        </a:xfrm>
        <a:custGeom>
          <a:avLst/>
          <a:gdLst/>
          <a:ahLst/>
          <a:cxnLst/>
          <a:rect l="0" t="0" r="0" b="0"/>
          <a:pathLst>
            <a:path>
              <a:moveTo>
                <a:pt x="0" y="11381"/>
              </a:moveTo>
              <a:lnTo>
                <a:pt x="495392" y="11381"/>
              </a:lnTo>
            </a:path>
          </a:pathLst>
        </a:custGeom>
        <a:noFill/>
        <a:ln w="25400" cap="flat" cmpd="sng" algn="ctr">
          <a:solidFill>
            <a:srgbClr val="A6A6A6"/>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L" sz="500" kern="1200"/>
        </a:p>
      </dsp:txBody>
      <dsp:txXfrm>
        <a:off x="5767492" y="3148013"/>
        <a:ext cx="24769" cy="24769"/>
      </dsp:txXfrm>
    </dsp:sp>
    <dsp:sp modelId="{D38B0F85-AEB6-4960-826A-68A4AC0AAB2E}">
      <dsp:nvSpPr>
        <dsp:cNvPr id="0" name=""/>
        <dsp:cNvSpPr/>
      </dsp:nvSpPr>
      <dsp:spPr>
        <a:xfrm>
          <a:off x="6027573" y="2850777"/>
          <a:ext cx="1238481" cy="619240"/>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L" sz="1200" kern="1200" dirty="0" smtClean="0">
              <a:solidFill>
                <a:schemeClr val="tx1"/>
              </a:solidFill>
              <a:latin typeface="+mn-lt"/>
              <a:ea typeface="+mn-ea"/>
              <a:cs typeface="+mn-cs"/>
            </a:rPr>
            <a:t>Pamela Carrasco</a:t>
          </a:r>
          <a:endParaRPr lang="es-CL" sz="1200" kern="1200" dirty="0">
            <a:solidFill>
              <a:schemeClr val="tx1"/>
            </a:solidFill>
            <a:latin typeface="+mn-lt"/>
            <a:ea typeface="+mn-ea"/>
            <a:cs typeface="+mn-cs"/>
          </a:endParaRPr>
        </a:p>
      </dsp:txBody>
      <dsp:txXfrm>
        <a:off x="6045710" y="2868914"/>
        <a:ext cx="1202207" cy="582966"/>
      </dsp:txXfrm>
    </dsp:sp>
    <dsp:sp modelId="{C76F8025-CBDD-4D8C-822F-2D82FF953E36}">
      <dsp:nvSpPr>
        <dsp:cNvPr id="0" name=""/>
        <dsp:cNvSpPr/>
      </dsp:nvSpPr>
      <dsp:spPr>
        <a:xfrm rot="2142401">
          <a:off x="3740964" y="3683111"/>
          <a:ext cx="610077" cy="22763"/>
        </a:xfrm>
        <a:custGeom>
          <a:avLst/>
          <a:gdLst/>
          <a:ahLst/>
          <a:cxnLst/>
          <a:rect l="0" t="0" r="0" b="0"/>
          <a:pathLst>
            <a:path>
              <a:moveTo>
                <a:pt x="0" y="11381"/>
              </a:moveTo>
              <a:lnTo>
                <a:pt x="610077" y="11381"/>
              </a:lnTo>
            </a:path>
          </a:pathLst>
        </a:custGeom>
        <a:noFill/>
        <a:ln w="25400" cap="flat" cmpd="sng" algn="ctr">
          <a:solidFill>
            <a:srgbClr val="EF4144"/>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L" sz="500" kern="1200"/>
        </a:p>
      </dsp:txBody>
      <dsp:txXfrm>
        <a:off x="4030751" y="3679241"/>
        <a:ext cx="30503" cy="30503"/>
      </dsp:txXfrm>
    </dsp:sp>
    <dsp:sp modelId="{2A2AB9CF-74F4-4C38-8161-E0B6AE041DAD}">
      <dsp:nvSpPr>
        <dsp:cNvPr id="0" name=""/>
        <dsp:cNvSpPr/>
      </dsp:nvSpPr>
      <dsp:spPr>
        <a:xfrm>
          <a:off x="4293699" y="3562904"/>
          <a:ext cx="1238481" cy="619240"/>
        </a:xfrm>
        <a:prstGeom prst="roundRect">
          <a:avLst>
            <a:gd name="adj" fmla="val 10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L" sz="1200" kern="1200" dirty="0" smtClean="0"/>
            <a:t>SUSESO</a:t>
          </a:r>
          <a:endParaRPr lang="es-CL" sz="1200" kern="1200" dirty="0"/>
        </a:p>
      </dsp:txBody>
      <dsp:txXfrm>
        <a:off x="4311836" y="3581041"/>
        <a:ext cx="1202207" cy="582966"/>
      </dsp:txXfrm>
    </dsp:sp>
    <dsp:sp modelId="{7931F5D1-9513-4D1F-991F-E533962FA304}">
      <dsp:nvSpPr>
        <dsp:cNvPr id="0" name=""/>
        <dsp:cNvSpPr/>
      </dsp:nvSpPr>
      <dsp:spPr>
        <a:xfrm>
          <a:off x="5532180" y="3861142"/>
          <a:ext cx="495392" cy="22763"/>
        </a:xfrm>
        <a:custGeom>
          <a:avLst/>
          <a:gdLst/>
          <a:ahLst/>
          <a:cxnLst/>
          <a:rect l="0" t="0" r="0" b="0"/>
          <a:pathLst>
            <a:path>
              <a:moveTo>
                <a:pt x="0" y="11381"/>
              </a:moveTo>
              <a:lnTo>
                <a:pt x="495392" y="11381"/>
              </a:lnTo>
            </a:path>
          </a:pathLst>
        </a:custGeom>
        <a:noFill/>
        <a:ln w="25400" cap="flat" cmpd="sng" algn="ctr">
          <a:solidFill>
            <a:srgbClr val="A6A6A6"/>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L" sz="500" kern="1200"/>
        </a:p>
      </dsp:txBody>
      <dsp:txXfrm>
        <a:off x="5767492" y="3860139"/>
        <a:ext cx="24769" cy="24769"/>
      </dsp:txXfrm>
    </dsp:sp>
    <dsp:sp modelId="{C58A6FE6-C3D6-437D-9D54-7FD2043123E2}">
      <dsp:nvSpPr>
        <dsp:cNvPr id="0" name=""/>
        <dsp:cNvSpPr/>
      </dsp:nvSpPr>
      <dsp:spPr>
        <a:xfrm>
          <a:off x="6027573" y="3562904"/>
          <a:ext cx="1238481" cy="619240"/>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L" sz="1200" kern="1200" dirty="0" smtClean="0">
              <a:solidFill>
                <a:schemeClr val="tx1"/>
              </a:solidFill>
              <a:latin typeface="+mn-lt"/>
              <a:ea typeface="+mn-ea"/>
              <a:cs typeface="+mn-cs"/>
            </a:rPr>
            <a:t>Anita de Aguirre</a:t>
          </a:r>
          <a:endParaRPr lang="es-CL" sz="1200" kern="1200" dirty="0">
            <a:solidFill>
              <a:schemeClr val="tx1"/>
            </a:solidFill>
            <a:latin typeface="+mn-lt"/>
            <a:ea typeface="+mn-ea"/>
            <a:cs typeface="+mn-cs"/>
          </a:endParaRPr>
        </a:p>
      </dsp:txBody>
      <dsp:txXfrm>
        <a:off x="6045710" y="3581041"/>
        <a:ext cx="1202207" cy="582966"/>
      </dsp:txXfrm>
    </dsp:sp>
    <dsp:sp modelId="{4FB02453-06B0-42A3-9915-EDD7FDA0DCD7}">
      <dsp:nvSpPr>
        <dsp:cNvPr id="0" name=""/>
        <dsp:cNvSpPr/>
      </dsp:nvSpPr>
      <dsp:spPr>
        <a:xfrm rot="3907178">
          <a:off x="3457266" y="4039174"/>
          <a:ext cx="1177473" cy="22763"/>
        </a:xfrm>
        <a:custGeom>
          <a:avLst/>
          <a:gdLst/>
          <a:ahLst/>
          <a:cxnLst/>
          <a:rect l="0" t="0" r="0" b="0"/>
          <a:pathLst>
            <a:path>
              <a:moveTo>
                <a:pt x="0" y="11381"/>
              </a:moveTo>
              <a:lnTo>
                <a:pt x="1177473" y="11381"/>
              </a:lnTo>
            </a:path>
          </a:pathLst>
        </a:custGeom>
        <a:noFill/>
        <a:ln w="25400" cap="flat" cmpd="sng" algn="ctr">
          <a:solidFill>
            <a:srgbClr val="EF4144"/>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L" sz="500" kern="1200"/>
        </a:p>
      </dsp:txBody>
      <dsp:txXfrm>
        <a:off x="4016566" y="4021119"/>
        <a:ext cx="58873" cy="58873"/>
      </dsp:txXfrm>
    </dsp:sp>
    <dsp:sp modelId="{6C5B7AE1-11D4-4EE4-97E0-6F3D9F921C71}">
      <dsp:nvSpPr>
        <dsp:cNvPr id="0" name=""/>
        <dsp:cNvSpPr/>
      </dsp:nvSpPr>
      <dsp:spPr>
        <a:xfrm>
          <a:off x="4293699" y="4275031"/>
          <a:ext cx="1238481" cy="619240"/>
        </a:xfrm>
        <a:prstGeom prst="roundRect">
          <a:avLst>
            <a:gd name="adj" fmla="val 10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L" sz="1200" kern="1200" dirty="0" smtClean="0"/>
            <a:t>Superintendencia Pensiones</a:t>
          </a:r>
          <a:endParaRPr lang="es-CL" sz="1200" kern="1200" dirty="0"/>
        </a:p>
      </dsp:txBody>
      <dsp:txXfrm>
        <a:off x="4311836" y="4293168"/>
        <a:ext cx="1202207" cy="582966"/>
      </dsp:txXfrm>
    </dsp:sp>
    <dsp:sp modelId="{4195BC9C-A419-4ACF-B280-0AAA4BD0330A}">
      <dsp:nvSpPr>
        <dsp:cNvPr id="0" name=""/>
        <dsp:cNvSpPr/>
      </dsp:nvSpPr>
      <dsp:spPr>
        <a:xfrm>
          <a:off x="5532180" y="4573269"/>
          <a:ext cx="495392" cy="22763"/>
        </a:xfrm>
        <a:custGeom>
          <a:avLst/>
          <a:gdLst/>
          <a:ahLst/>
          <a:cxnLst/>
          <a:rect l="0" t="0" r="0" b="0"/>
          <a:pathLst>
            <a:path>
              <a:moveTo>
                <a:pt x="0" y="11381"/>
              </a:moveTo>
              <a:lnTo>
                <a:pt x="495392" y="11381"/>
              </a:lnTo>
            </a:path>
          </a:pathLst>
        </a:custGeom>
        <a:noFill/>
        <a:ln w="25400" cap="flat" cmpd="sng" algn="ctr">
          <a:solidFill>
            <a:srgbClr val="A6A6A6"/>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L" sz="500" kern="1200"/>
        </a:p>
      </dsp:txBody>
      <dsp:txXfrm>
        <a:off x="5767492" y="4572266"/>
        <a:ext cx="24769" cy="24769"/>
      </dsp:txXfrm>
    </dsp:sp>
    <dsp:sp modelId="{2B70CCF4-3B8C-4BEC-BDC7-AD66D796EF72}">
      <dsp:nvSpPr>
        <dsp:cNvPr id="0" name=""/>
        <dsp:cNvSpPr/>
      </dsp:nvSpPr>
      <dsp:spPr>
        <a:xfrm>
          <a:off x="6027573" y="4275031"/>
          <a:ext cx="1238481" cy="619240"/>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L" sz="1200" kern="1200" dirty="0" smtClean="0">
              <a:solidFill>
                <a:schemeClr val="tx1"/>
              </a:solidFill>
              <a:latin typeface="+mn-lt"/>
              <a:ea typeface="+mn-ea"/>
              <a:cs typeface="+mn-cs"/>
            </a:rPr>
            <a:t>Macarena Diaz – Javiera Bustamante.</a:t>
          </a:r>
          <a:endParaRPr lang="es-CL" sz="1200" kern="1200" dirty="0">
            <a:solidFill>
              <a:schemeClr val="tx1"/>
            </a:solidFill>
            <a:latin typeface="+mn-lt"/>
            <a:ea typeface="+mn-ea"/>
            <a:cs typeface="+mn-cs"/>
          </a:endParaRPr>
        </a:p>
      </dsp:txBody>
      <dsp:txXfrm>
        <a:off x="6045710" y="4293168"/>
        <a:ext cx="1202207" cy="5829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A32C4-27A1-4FAE-9D4B-C5185B2F0A74}">
      <dsp:nvSpPr>
        <dsp:cNvPr id="0" name=""/>
        <dsp:cNvSpPr/>
      </dsp:nvSpPr>
      <dsp:spPr>
        <a:xfrm>
          <a:off x="-5116967" y="-783865"/>
          <a:ext cx="6093694" cy="6093694"/>
        </a:xfrm>
        <a:prstGeom prst="blockArc">
          <a:avLst>
            <a:gd name="adj1" fmla="val 18900000"/>
            <a:gd name="adj2" fmla="val 2700000"/>
            <a:gd name="adj3" fmla="val 354"/>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BA0EDB-6FEE-49FB-B7DC-07EFB69EA8DB}">
      <dsp:nvSpPr>
        <dsp:cNvPr id="0" name=""/>
        <dsp:cNvSpPr/>
      </dsp:nvSpPr>
      <dsp:spPr>
        <a:xfrm>
          <a:off x="628203" y="452596"/>
          <a:ext cx="10282138" cy="90519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60960" rIns="60960" bIns="60960" numCol="1" spcCol="1270" anchor="ctr" anchorCtr="0">
          <a:noAutofit/>
        </a:bodyPr>
        <a:lstStyle/>
        <a:p>
          <a:pPr lvl="0" algn="l" defTabSz="1066800">
            <a:lnSpc>
              <a:spcPct val="90000"/>
            </a:lnSpc>
            <a:spcBef>
              <a:spcPct val="0"/>
            </a:spcBef>
            <a:spcAft>
              <a:spcPct val="35000"/>
            </a:spcAft>
          </a:pPr>
          <a:r>
            <a:rPr lang="es-CL" sz="2400" kern="1200" dirty="0" smtClean="0"/>
            <a:t>Instalar el enfoque de género a través de una mesa de trabajo al interior de la institución </a:t>
          </a:r>
          <a:endParaRPr lang="es-CL" sz="2400" kern="1200" dirty="0"/>
        </a:p>
      </dsp:txBody>
      <dsp:txXfrm>
        <a:off x="628203" y="452596"/>
        <a:ext cx="10282138" cy="905192"/>
      </dsp:txXfrm>
    </dsp:sp>
    <dsp:sp modelId="{39192BD6-7F65-4E04-BC7A-5A8358B76814}">
      <dsp:nvSpPr>
        <dsp:cNvPr id="0" name=""/>
        <dsp:cNvSpPr/>
      </dsp:nvSpPr>
      <dsp:spPr>
        <a:xfrm>
          <a:off x="62458" y="339447"/>
          <a:ext cx="1131490" cy="113149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1FA95B-D06D-4F0D-8DEE-7C6A68E509D1}">
      <dsp:nvSpPr>
        <dsp:cNvPr id="0" name=""/>
        <dsp:cNvSpPr/>
      </dsp:nvSpPr>
      <dsp:spPr>
        <a:xfrm>
          <a:off x="957241" y="1810385"/>
          <a:ext cx="9953100" cy="90519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60960" rIns="60960" bIns="60960" numCol="1" spcCol="1270" anchor="ctr" anchorCtr="0">
          <a:noAutofit/>
        </a:bodyPr>
        <a:lstStyle/>
        <a:p>
          <a:pPr lvl="0" algn="l" defTabSz="1066800">
            <a:lnSpc>
              <a:spcPct val="90000"/>
            </a:lnSpc>
            <a:spcBef>
              <a:spcPct val="0"/>
            </a:spcBef>
            <a:spcAft>
              <a:spcPct val="35000"/>
            </a:spcAft>
          </a:pPr>
          <a:r>
            <a:rPr lang="es-CL" sz="2400" kern="1200" dirty="0" smtClean="0"/>
            <a:t>Potenciar iniciativas de género al interior de las áreas, especialmente en las áreas técnicas.</a:t>
          </a:r>
          <a:endParaRPr lang="es-CL" sz="2400" kern="1200" dirty="0"/>
        </a:p>
      </dsp:txBody>
      <dsp:txXfrm>
        <a:off x="957241" y="1810385"/>
        <a:ext cx="9953100" cy="905192"/>
      </dsp:txXfrm>
    </dsp:sp>
    <dsp:sp modelId="{DC6E9BB2-D0E6-4E2B-B5A2-B2A50C90EBBA}">
      <dsp:nvSpPr>
        <dsp:cNvPr id="0" name=""/>
        <dsp:cNvSpPr/>
      </dsp:nvSpPr>
      <dsp:spPr>
        <a:xfrm>
          <a:off x="391495" y="1697236"/>
          <a:ext cx="1131490" cy="113149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704DBA-A8B3-4FFB-BEE6-0A4DBBE9CF51}">
      <dsp:nvSpPr>
        <dsp:cNvPr id="0" name=""/>
        <dsp:cNvSpPr/>
      </dsp:nvSpPr>
      <dsp:spPr>
        <a:xfrm>
          <a:off x="628203" y="3168174"/>
          <a:ext cx="10282138" cy="90519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60960" rIns="60960" bIns="60960" numCol="1" spcCol="1270" anchor="ctr" anchorCtr="0">
          <a:noAutofit/>
        </a:bodyPr>
        <a:lstStyle/>
        <a:p>
          <a:pPr lvl="0" algn="l" defTabSz="1066800">
            <a:lnSpc>
              <a:spcPct val="90000"/>
            </a:lnSpc>
            <a:spcBef>
              <a:spcPct val="0"/>
            </a:spcBef>
            <a:spcAft>
              <a:spcPct val="35000"/>
            </a:spcAft>
          </a:pPr>
          <a:r>
            <a:rPr lang="es-CL" sz="2400" kern="1200" dirty="0" smtClean="0"/>
            <a:t>Mantener vínculo con el Ministerio del Trabajo y Organismos Competentes sobre los avances en la materia de género a nivel institucional</a:t>
          </a:r>
          <a:endParaRPr lang="es-CL" sz="2400" kern="1200" dirty="0"/>
        </a:p>
      </dsp:txBody>
      <dsp:txXfrm>
        <a:off x="628203" y="3168174"/>
        <a:ext cx="10282138" cy="905192"/>
      </dsp:txXfrm>
    </dsp:sp>
    <dsp:sp modelId="{DFF5220A-4C17-406C-A248-BE947EC5E2B9}">
      <dsp:nvSpPr>
        <dsp:cNvPr id="0" name=""/>
        <dsp:cNvSpPr/>
      </dsp:nvSpPr>
      <dsp:spPr>
        <a:xfrm>
          <a:off x="62458" y="3055025"/>
          <a:ext cx="1131490" cy="1131490"/>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96FA78-F5FA-4B72-83B7-8B8ACD8145D6}">
      <dsp:nvSpPr>
        <dsp:cNvPr id="0" name=""/>
        <dsp:cNvSpPr/>
      </dsp:nvSpPr>
      <dsp:spPr>
        <a:xfrm>
          <a:off x="3364166" y="682429"/>
          <a:ext cx="524623" cy="91440"/>
        </a:xfrm>
        <a:custGeom>
          <a:avLst/>
          <a:gdLst/>
          <a:ahLst/>
          <a:cxnLst/>
          <a:rect l="0" t="0" r="0" b="0"/>
          <a:pathLst>
            <a:path>
              <a:moveTo>
                <a:pt x="0" y="45720"/>
              </a:moveTo>
              <a:lnTo>
                <a:pt x="524623"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CL" sz="1000" b="0" kern="1200"/>
        </a:p>
      </dsp:txBody>
      <dsp:txXfrm>
        <a:off x="3612597" y="725370"/>
        <a:ext cx="27761" cy="5557"/>
      </dsp:txXfrm>
    </dsp:sp>
    <dsp:sp modelId="{8464E81E-2C69-4FDC-BF9E-E30FC8431B13}">
      <dsp:nvSpPr>
        <dsp:cNvPr id="0" name=""/>
        <dsp:cNvSpPr/>
      </dsp:nvSpPr>
      <dsp:spPr>
        <a:xfrm>
          <a:off x="951952" y="3945"/>
          <a:ext cx="2414013" cy="144840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CL" sz="1000" b="0" kern="1200" dirty="0" smtClean="0"/>
            <a:t>Nominar a Encargada de Género formalmente.</a:t>
          </a:r>
          <a:endParaRPr lang="es-CL" sz="1000" b="0" kern="1200" dirty="0"/>
        </a:p>
      </dsp:txBody>
      <dsp:txXfrm>
        <a:off x="951952" y="3945"/>
        <a:ext cx="2414013" cy="1448408"/>
      </dsp:txXfrm>
    </dsp:sp>
    <dsp:sp modelId="{7516627B-4F2C-4EA1-890E-C6381C798394}">
      <dsp:nvSpPr>
        <dsp:cNvPr id="0" name=""/>
        <dsp:cNvSpPr/>
      </dsp:nvSpPr>
      <dsp:spPr>
        <a:xfrm>
          <a:off x="6333403" y="682429"/>
          <a:ext cx="524623" cy="91440"/>
        </a:xfrm>
        <a:custGeom>
          <a:avLst/>
          <a:gdLst/>
          <a:ahLst/>
          <a:cxnLst/>
          <a:rect l="0" t="0" r="0" b="0"/>
          <a:pathLst>
            <a:path>
              <a:moveTo>
                <a:pt x="0" y="45720"/>
              </a:moveTo>
              <a:lnTo>
                <a:pt x="524623"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CL" sz="1000" b="0" kern="1200"/>
        </a:p>
      </dsp:txBody>
      <dsp:txXfrm>
        <a:off x="6581834" y="725370"/>
        <a:ext cx="27761" cy="5557"/>
      </dsp:txXfrm>
    </dsp:sp>
    <dsp:sp modelId="{EA617D8E-6159-4FF1-91CF-DE61BA3C0A98}">
      <dsp:nvSpPr>
        <dsp:cNvPr id="0" name=""/>
        <dsp:cNvSpPr/>
      </dsp:nvSpPr>
      <dsp:spPr>
        <a:xfrm>
          <a:off x="3921189" y="3945"/>
          <a:ext cx="2414013" cy="144840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CL" sz="1000" b="0" kern="1200" dirty="0" smtClean="0"/>
            <a:t>Participar mensualmente en mesa ministerial de  género - MINTRAB.</a:t>
          </a:r>
          <a:endParaRPr lang="es-CL" sz="1000" b="0" kern="1200" dirty="0"/>
        </a:p>
      </dsp:txBody>
      <dsp:txXfrm>
        <a:off x="3921189" y="3945"/>
        <a:ext cx="2414013" cy="1448408"/>
      </dsp:txXfrm>
    </dsp:sp>
    <dsp:sp modelId="{4226E0D9-EAB5-4BEA-B364-14D0363A2165}">
      <dsp:nvSpPr>
        <dsp:cNvPr id="0" name=""/>
        <dsp:cNvSpPr/>
      </dsp:nvSpPr>
      <dsp:spPr>
        <a:xfrm>
          <a:off x="2158959" y="1450553"/>
          <a:ext cx="5938473" cy="574861"/>
        </a:xfrm>
        <a:custGeom>
          <a:avLst/>
          <a:gdLst/>
          <a:ahLst/>
          <a:cxnLst/>
          <a:rect l="0" t="0" r="0" b="0"/>
          <a:pathLst>
            <a:path>
              <a:moveTo>
                <a:pt x="5938473" y="0"/>
              </a:moveTo>
              <a:lnTo>
                <a:pt x="5938473" y="304530"/>
              </a:lnTo>
              <a:lnTo>
                <a:pt x="0" y="304530"/>
              </a:lnTo>
              <a:lnTo>
                <a:pt x="0" y="574861"/>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CL" sz="1000" b="0" kern="1200"/>
        </a:p>
      </dsp:txBody>
      <dsp:txXfrm>
        <a:off x="4978965" y="1735205"/>
        <a:ext cx="298462" cy="5557"/>
      </dsp:txXfrm>
    </dsp:sp>
    <dsp:sp modelId="{CF75E411-90AB-43FE-99CD-F6BE51DF15D2}">
      <dsp:nvSpPr>
        <dsp:cNvPr id="0" name=""/>
        <dsp:cNvSpPr/>
      </dsp:nvSpPr>
      <dsp:spPr>
        <a:xfrm>
          <a:off x="6890426" y="3945"/>
          <a:ext cx="2414013" cy="144840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CL" sz="1000" b="0" kern="1200" dirty="0" smtClean="0"/>
            <a:t>Levantar información referidas a algunos indicadores en materias de género tanto a nivel de las diferentes instancias de participación tripartita como de los procesos de evaluación y certificación.</a:t>
          </a:r>
          <a:endParaRPr lang="es-CL" sz="1000" b="0" kern="1200" dirty="0"/>
        </a:p>
      </dsp:txBody>
      <dsp:txXfrm>
        <a:off x="6890426" y="3945"/>
        <a:ext cx="2414013" cy="1448408"/>
      </dsp:txXfrm>
    </dsp:sp>
    <dsp:sp modelId="{B81606CF-4FF4-41F1-8D1E-A17F8FACCA0C}">
      <dsp:nvSpPr>
        <dsp:cNvPr id="0" name=""/>
        <dsp:cNvSpPr/>
      </dsp:nvSpPr>
      <dsp:spPr>
        <a:xfrm>
          <a:off x="3364166" y="2736299"/>
          <a:ext cx="524623" cy="91440"/>
        </a:xfrm>
        <a:custGeom>
          <a:avLst/>
          <a:gdLst/>
          <a:ahLst/>
          <a:cxnLst/>
          <a:rect l="0" t="0" r="0" b="0"/>
          <a:pathLst>
            <a:path>
              <a:moveTo>
                <a:pt x="0" y="45720"/>
              </a:moveTo>
              <a:lnTo>
                <a:pt x="524623"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CL" sz="1000" b="0" kern="1200"/>
        </a:p>
      </dsp:txBody>
      <dsp:txXfrm>
        <a:off x="3612597" y="2779240"/>
        <a:ext cx="27761" cy="5557"/>
      </dsp:txXfrm>
    </dsp:sp>
    <dsp:sp modelId="{2998CE98-DCCE-4891-86E9-B29CFAE66483}">
      <dsp:nvSpPr>
        <dsp:cNvPr id="0" name=""/>
        <dsp:cNvSpPr/>
      </dsp:nvSpPr>
      <dsp:spPr>
        <a:xfrm>
          <a:off x="951952" y="2057814"/>
          <a:ext cx="2414013" cy="144840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CL" sz="1000" b="0" kern="1200" dirty="0" smtClean="0"/>
            <a:t>Presentar</a:t>
          </a:r>
          <a:r>
            <a:rPr lang="es-CL" sz="1000" b="0" kern="1200" baseline="0" dirty="0" smtClean="0"/>
            <a:t> a Dirección plan de trabajo 2019 que de cuenta de dos líneas de acción. </a:t>
          </a:r>
          <a:endParaRPr lang="es-CL" sz="1000" b="0" kern="1200" dirty="0"/>
        </a:p>
      </dsp:txBody>
      <dsp:txXfrm>
        <a:off x="951952" y="2057814"/>
        <a:ext cx="2414013" cy="1448408"/>
      </dsp:txXfrm>
    </dsp:sp>
    <dsp:sp modelId="{C2EF0661-737C-46E8-A1BD-BCDB926F35AB}">
      <dsp:nvSpPr>
        <dsp:cNvPr id="0" name=""/>
        <dsp:cNvSpPr/>
      </dsp:nvSpPr>
      <dsp:spPr>
        <a:xfrm>
          <a:off x="6292413" y="2736299"/>
          <a:ext cx="524623" cy="91440"/>
        </a:xfrm>
        <a:custGeom>
          <a:avLst/>
          <a:gdLst/>
          <a:ahLst/>
          <a:cxnLst/>
          <a:rect l="0" t="0" r="0" b="0"/>
          <a:pathLst>
            <a:path>
              <a:moveTo>
                <a:pt x="0" y="45720"/>
              </a:moveTo>
              <a:lnTo>
                <a:pt x="524623"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CL" sz="1000" b="0" kern="1200"/>
        </a:p>
      </dsp:txBody>
      <dsp:txXfrm>
        <a:off x="6540844" y="2779240"/>
        <a:ext cx="27761" cy="5557"/>
      </dsp:txXfrm>
    </dsp:sp>
    <dsp:sp modelId="{3EC4B9A0-4692-4932-A710-BA55102A7344}">
      <dsp:nvSpPr>
        <dsp:cNvPr id="0" name=""/>
        <dsp:cNvSpPr/>
      </dsp:nvSpPr>
      <dsp:spPr>
        <a:xfrm>
          <a:off x="3921189" y="2069945"/>
          <a:ext cx="2373023" cy="1424147"/>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lvl="0" algn="l" defTabSz="444500">
            <a:lnSpc>
              <a:spcPct val="90000"/>
            </a:lnSpc>
            <a:spcBef>
              <a:spcPct val="0"/>
            </a:spcBef>
            <a:spcAft>
              <a:spcPct val="35000"/>
            </a:spcAft>
          </a:pPr>
          <a:r>
            <a:rPr lang="es-CL" sz="1000" b="0" kern="1200" dirty="0" smtClean="0"/>
            <a:t>Línea de acción  - Compromisos </a:t>
          </a:r>
          <a:r>
            <a:rPr lang="es-CL" sz="1000" b="0" kern="1200" dirty="0" err="1" smtClean="0"/>
            <a:t>Mintrab</a:t>
          </a:r>
          <a:r>
            <a:rPr lang="es-CL" sz="1000" b="0" kern="1200" dirty="0" smtClean="0"/>
            <a:t> </a:t>
          </a:r>
          <a:endParaRPr lang="es-CL" sz="1000" b="0" kern="1200" dirty="0"/>
        </a:p>
        <a:p>
          <a:pPr marL="57150" lvl="1" indent="-57150" algn="l" defTabSz="444500">
            <a:lnSpc>
              <a:spcPct val="90000"/>
            </a:lnSpc>
            <a:spcBef>
              <a:spcPct val="0"/>
            </a:spcBef>
            <a:spcAft>
              <a:spcPct val="15000"/>
            </a:spcAft>
            <a:buChar char="••"/>
          </a:pPr>
          <a:r>
            <a:rPr lang="es-CL" sz="1000" b="0" kern="1200" dirty="0" smtClean="0"/>
            <a:t>Elaboración de hoja de ruta para cada uno de los 5 (6)  compromisos asumidos que se relacionan con ChileValora (plazo 2019 - 2022).</a:t>
          </a:r>
          <a:endParaRPr lang="es-CL" sz="1000" b="0" kern="1200" dirty="0"/>
        </a:p>
      </dsp:txBody>
      <dsp:txXfrm>
        <a:off x="3921189" y="2069945"/>
        <a:ext cx="2373023" cy="1424147"/>
      </dsp:txXfrm>
    </dsp:sp>
    <dsp:sp modelId="{85BAE200-37E7-42F6-A75A-B1A4AA65430C}">
      <dsp:nvSpPr>
        <dsp:cNvPr id="0" name=""/>
        <dsp:cNvSpPr/>
      </dsp:nvSpPr>
      <dsp:spPr>
        <a:xfrm>
          <a:off x="2158959" y="3554661"/>
          <a:ext cx="6276182" cy="524623"/>
        </a:xfrm>
        <a:custGeom>
          <a:avLst/>
          <a:gdLst/>
          <a:ahLst/>
          <a:cxnLst/>
          <a:rect l="0" t="0" r="0" b="0"/>
          <a:pathLst>
            <a:path>
              <a:moveTo>
                <a:pt x="6276182" y="0"/>
              </a:moveTo>
              <a:lnTo>
                <a:pt x="6276182" y="279411"/>
              </a:lnTo>
              <a:lnTo>
                <a:pt x="0" y="279411"/>
              </a:lnTo>
              <a:lnTo>
                <a:pt x="0" y="524623"/>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CL" sz="1000" b="0" kern="1200"/>
        </a:p>
      </dsp:txBody>
      <dsp:txXfrm>
        <a:off x="5139533" y="3814193"/>
        <a:ext cx="315034" cy="5557"/>
      </dsp:txXfrm>
    </dsp:sp>
    <dsp:sp modelId="{DAEA7499-48F7-4510-9945-85A3586B4D91}">
      <dsp:nvSpPr>
        <dsp:cNvPr id="0" name=""/>
        <dsp:cNvSpPr/>
      </dsp:nvSpPr>
      <dsp:spPr>
        <a:xfrm>
          <a:off x="6849436" y="2007576"/>
          <a:ext cx="3171410" cy="154888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lvl="0" algn="l" defTabSz="444500">
            <a:lnSpc>
              <a:spcPct val="90000"/>
            </a:lnSpc>
            <a:spcBef>
              <a:spcPct val="0"/>
            </a:spcBef>
            <a:spcAft>
              <a:spcPct val="35000"/>
            </a:spcAft>
          </a:pPr>
          <a:r>
            <a:rPr lang="es-CL" sz="1000" b="0" kern="1200" dirty="0" smtClean="0"/>
            <a:t>Línea 2 - Acciones propias:</a:t>
          </a:r>
          <a:endParaRPr lang="es-CL" sz="1000" b="0" kern="1200" dirty="0"/>
        </a:p>
        <a:p>
          <a:pPr marL="57150" lvl="1" indent="-57150" algn="l" defTabSz="444500">
            <a:lnSpc>
              <a:spcPct val="90000"/>
            </a:lnSpc>
            <a:spcBef>
              <a:spcPct val="0"/>
            </a:spcBef>
            <a:spcAft>
              <a:spcPct val="15000"/>
            </a:spcAft>
            <a:buChar char="••"/>
          </a:pPr>
          <a:r>
            <a:rPr lang="es-CL" sz="1000" b="0" kern="1200" dirty="0" smtClean="0"/>
            <a:t>Elaborar módulos de Capacitación para el proceso de formación de los evaluadores con enfoque de género (segundo semestre 2019).</a:t>
          </a:r>
          <a:endParaRPr lang="es-CL" sz="1000" b="0" kern="1200" dirty="0"/>
        </a:p>
        <a:p>
          <a:pPr marL="57150" lvl="1" indent="-57150" algn="l" defTabSz="444500">
            <a:lnSpc>
              <a:spcPct val="90000"/>
            </a:lnSpc>
            <a:spcBef>
              <a:spcPct val="0"/>
            </a:spcBef>
            <a:spcAft>
              <a:spcPct val="15000"/>
            </a:spcAft>
            <a:buChar char="••"/>
          </a:pPr>
          <a:r>
            <a:rPr lang="es-CL" sz="1000" b="0" kern="1200" dirty="0" smtClean="0"/>
            <a:t>Elaborar un protocolo de trabajo con los OSCL para que el levantamiento  de perfiles y los productos asociados incluyan enfoque de género. (segundo semestre 2019 – 2022)</a:t>
          </a:r>
          <a:endParaRPr lang="es-CL" sz="1000" b="0" kern="1200" dirty="0"/>
        </a:p>
        <a:p>
          <a:pPr marL="57150" lvl="1" indent="-57150" algn="l" defTabSz="444500">
            <a:lnSpc>
              <a:spcPct val="90000"/>
            </a:lnSpc>
            <a:spcBef>
              <a:spcPct val="0"/>
            </a:spcBef>
            <a:spcAft>
              <a:spcPct val="15000"/>
            </a:spcAft>
            <a:buChar char="••"/>
          </a:pPr>
          <a:r>
            <a:rPr lang="es-CL" sz="1000" b="0" kern="1200" dirty="0" smtClean="0"/>
            <a:t>Acciones para el 8 de marzo (2019) </a:t>
          </a:r>
          <a:endParaRPr lang="es-CL" sz="1000" b="0" kern="1200" dirty="0"/>
        </a:p>
      </dsp:txBody>
      <dsp:txXfrm>
        <a:off x="6849436" y="2007576"/>
        <a:ext cx="3171410" cy="1548884"/>
      </dsp:txXfrm>
    </dsp:sp>
    <dsp:sp modelId="{7A3233D1-8493-47FB-91F8-0D97D2A46AA6}">
      <dsp:nvSpPr>
        <dsp:cNvPr id="0" name=""/>
        <dsp:cNvSpPr/>
      </dsp:nvSpPr>
      <dsp:spPr>
        <a:xfrm>
          <a:off x="3364166" y="4790168"/>
          <a:ext cx="524623" cy="91440"/>
        </a:xfrm>
        <a:custGeom>
          <a:avLst/>
          <a:gdLst/>
          <a:ahLst/>
          <a:cxnLst/>
          <a:rect l="0" t="0" r="0" b="0"/>
          <a:pathLst>
            <a:path>
              <a:moveTo>
                <a:pt x="0" y="45720"/>
              </a:moveTo>
              <a:lnTo>
                <a:pt x="524623"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CL" sz="1000" b="0" kern="1200"/>
        </a:p>
      </dsp:txBody>
      <dsp:txXfrm>
        <a:off x="3612597" y="4833109"/>
        <a:ext cx="27761" cy="5557"/>
      </dsp:txXfrm>
    </dsp:sp>
    <dsp:sp modelId="{D51692D4-0C77-467A-8783-5996691F004A}">
      <dsp:nvSpPr>
        <dsp:cNvPr id="0" name=""/>
        <dsp:cNvSpPr/>
      </dsp:nvSpPr>
      <dsp:spPr>
        <a:xfrm>
          <a:off x="951952" y="4111684"/>
          <a:ext cx="2414013" cy="144840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lvl="0" algn="l" defTabSz="444500">
            <a:lnSpc>
              <a:spcPct val="90000"/>
            </a:lnSpc>
            <a:spcBef>
              <a:spcPct val="0"/>
            </a:spcBef>
            <a:spcAft>
              <a:spcPct val="35000"/>
            </a:spcAft>
          </a:pPr>
          <a:r>
            <a:rPr lang="es-CL" sz="1000" b="0" kern="1200" dirty="0" smtClean="0"/>
            <a:t>Participación en seminarios / capacitaciones vinculadas a la temática.</a:t>
          </a:r>
          <a:endParaRPr lang="es-CL" sz="1000" b="0" kern="1200" dirty="0"/>
        </a:p>
        <a:p>
          <a:pPr marL="57150" lvl="1" indent="-57150" algn="l" defTabSz="444500">
            <a:lnSpc>
              <a:spcPct val="90000"/>
            </a:lnSpc>
            <a:spcBef>
              <a:spcPct val="0"/>
            </a:spcBef>
            <a:spcAft>
              <a:spcPct val="15000"/>
            </a:spcAft>
            <a:buChar char="••"/>
          </a:pPr>
          <a:r>
            <a:rPr lang="es-CL" sz="1000" b="0" kern="1200" dirty="0" smtClean="0"/>
            <a:t>Asistencia a entrega Informe GET (nov)</a:t>
          </a:r>
          <a:endParaRPr lang="es-CL" sz="1000" b="0" kern="1200" dirty="0"/>
        </a:p>
        <a:p>
          <a:pPr marL="57150" lvl="1" indent="-57150" algn="l" defTabSz="444500">
            <a:lnSpc>
              <a:spcPct val="90000"/>
            </a:lnSpc>
            <a:spcBef>
              <a:spcPct val="0"/>
            </a:spcBef>
            <a:spcAft>
              <a:spcPct val="15000"/>
            </a:spcAft>
            <a:buChar char="••"/>
          </a:pPr>
          <a:r>
            <a:rPr lang="es-CL" sz="1000" b="0" kern="1200" dirty="0" smtClean="0"/>
            <a:t>Participación en Taller de </a:t>
          </a:r>
          <a:r>
            <a:rPr lang="es-CL" sz="1000" b="0" kern="1200" dirty="0" err="1" smtClean="0"/>
            <a:t>Transversalización</a:t>
          </a:r>
          <a:r>
            <a:rPr lang="es-CL" sz="1000" b="0" kern="1200" dirty="0" smtClean="0"/>
            <a:t> de instrumentos de gestión pública. (enero)</a:t>
          </a:r>
          <a:endParaRPr lang="es-CL" sz="1000" b="0" kern="1200" dirty="0"/>
        </a:p>
        <a:p>
          <a:pPr marL="57150" lvl="1" indent="-57150" algn="l" defTabSz="444500">
            <a:lnSpc>
              <a:spcPct val="90000"/>
            </a:lnSpc>
            <a:spcBef>
              <a:spcPct val="0"/>
            </a:spcBef>
            <a:spcAft>
              <a:spcPct val="15000"/>
            </a:spcAft>
            <a:buChar char="••"/>
          </a:pPr>
          <a:endParaRPr lang="es-CL" sz="1000" b="0" kern="1200" dirty="0"/>
        </a:p>
      </dsp:txBody>
      <dsp:txXfrm>
        <a:off x="951952" y="4111684"/>
        <a:ext cx="2414013" cy="1448408"/>
      </dsp:txXfrm>
    </dsp:sp>
    <dsp:sp modelId="{25A2204D-C6D9-4776-8A82-A99A9EE27523}">
      <dsp:nvSpPr>
        <dsp:cNvPr id="0" name=""/>
        <dsp:cNvSpPr/>
      </dsp:nvSpPr>
      <dsp:spPr>
        <a:xfrm>
          <a:off x="3921189" y="4111684"/>
          <a:ext cx="2414013" cy="144840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CL" sz="1000" b="0" kern="1200" dirty="0" smtClean="0"/>
            <a:t>Cuenta y reporte a la Dirección / Directorio de manera trimestral </a:t>
          </a:r>
          <a:endParaRPr lang="es-CL" sz="1000" b="0" kern="1200" dirty="0"/>
        </a:p>
      </dsp:txBody>
      <dsp:txXfrm>
        <a:off x="3921189" y="4111684"/>
        <a:ext cx="2414013" cy="14484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CC19B-8FFC-47F0-9940-FCB89CD8410A}">
      <dsp:nvSpPr>
        <dsp:cNvPr id="0" name=""/>
        <dsp:cNvSpPr/>
      </dsp:nvSpPr>
      <dsp:spPr>
        <a:xfrm>
          <a:off x="2958821" y="556719"/>
          <a:ext cx="429550" cy="91440"/>
        </a:xfrm>
        <a:custGeom>
          <a:avLst/>
          <a:gdLst/>
          <a:ahLst/>
          <a:cxnLst/>
          <a:rect l="0" t="0" r="0" b="0"/>
          <a:pathLst>
            <a:path>
              <a:moveTo>
                <a:pt x="0" y="45720"/>
              </a:moveTo>
              <a:lnTo>
                <a:pt x="429550"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162092" y="600138"/>
        <a:ext cx="23007" cy="4601"/>
      </dsp:txXfrm>
    </dsp:sp>
    <dsp:sp modelId="{CC7C9ABE-2EF7-4D93-821D-555478632F9E}">
      <dsp:nvSpPr>
        <dsp:cNvPr id="0" name=""/>
        <dsp:cNvSpPr/>
      </dsp:nvSpPr>
      <dsp:spPr>
        <a:xfrm>
          <a:off x="959968" y="2243"/>
          <a:ext cx="2000653" cy="120039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rtl="0">
            <a:lnSpc>
              <a:spcPct val="90000"/>
            </a:lnSpc>
            <a:spcBef>
              <a:spcPct val="0"/>
            </a:spcBef>
            <a:spcAft>
              <a:spcPct val="35000"/>
            </a:spcAft>
          </a:pPr>
          <a:r>
            <a:rPr lang="es-CL" sz="1000" kern="1200" dirty="0" smtClean="0"/>
            <a:t>  </a:t>
          </a:r>
          <a:r>
            <a:rPr lang="es-CL" sz="1000" kern="1200" dirty="0" smtClean="0">
              <a:latin typeface="Calibri" panose="020F0502020204030204"/>
              <a:ea typeface="+mn-ea"/>
              <a:cs typeface="+mn-cs"/>
            </a:rPr>
            <a:t>Gestionar encuentro con Autoridades del Ministerio de la Mujer</a:t>
          </a:r>
          <a:endParaRPr lang="es-CL" sz="1000" kern="1200" dirty="0"/>
        </a:p>
      </dsp:txBody>
      <dsp:txXfrm>
        <a:off x="959968" y="2243"/>
        <a:ext cx="2000653" cy="1200391"/>
      </dsp:txXfrm>
    </dsp:sp>
    <dsp:sp modelId="{98B487AA-755E-44F0-918C-43CB42E13EF3}">
      <dsp:nvSpPr>
        <dsp:cNvPr id="0" name=""/>
        <dsp:cNvSpPr/>
      </dsp:nvSpPr>
      <dsp:spPr>
        <a:xfrm>
          <a:off x="5419624" y="556719"/>
          <a:ext cx="429550" cy="91440"/>
        </a:xfrm>
        <a:custGeom>
          <a:avLst/>
          <a:gdLst/>
          <a:ahLst/>
          <a:cxnLst/>
          <a:rect l="0" t="0" r="0" b="0"/>
          <a:pathLst>
            <a:path>
              <a:moveTo>
                <a:pt x="0" y="45720"/>
              </a:moveTo>
              <a:lnTo>
                <a:pt x="429550"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622896" y="600138"/>
        <a:ext cx="23007" cy="4601"/>
      </dsp:txXfrm>
    </dsp:sp>
    <dsp:sp modelId="{67B05698-8307-4A2D-8D21-8BCB26E0DA10}">
      <dsp:nvSpPr>
        <dsp:cNvPr id="0" name=""/>
        <dsp:cNvSpPr/>
      </dsp:nvSpPr>
      <dsp:spPr>
        <a:xfrm>
          <a:off x="3420771" y="2243"/>
          <a:ext cx="2000653" cy="120039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lvl="0" algn="l" defTabSz="444500">
            <a:lnSpc>
              <a:spcPct val="90000"/>
            </a:lnSpc>
            <a:spcBef>
              <a:spcPct val="0"/>
            </a:spcBef>
            <a:spcAft>
              <a:spcPct val="35000"/>
            </a:spcAft>
          </a:pPr>
          <a:r>
            <a:rPr lang="es-CL" sz="1000" kern="1200" dirty="0" smtClean="0">
              <a:latin typeface="Calibri" panose="020F0502020204030204"/>
              <a:ea typeface="+mn-ea"/>
              <a:cs typeface="+mn-cs"/>
            </a:rPr>
            <a:t>Gestionar encuentro con SERNAMEG.</a:t>
          </a:r>
          <a:endParaRPr lang="es-CL" sz="1000" kern="1200" dirty="0">
            <a:latin typeface="Calibri" panose="020F0502020204030204"/>
            <a:ea typeface="+mn-ea"/>
            <a:cs typeface="+mn-cs"/>
          </a:endParaRPr>
        </a:p>
        <a:p>
          <a:pPr marL="57150" lvl="1" indent="-57150" algn="l" defTabSz="355600">
            <a:lnSpc>
              <a:spcPct val="90000"/>
            </a:lnSpc>
            <a:spcBef>
              <a:spcPct val="0"/>
            </a:spcBef>
            <a:spcAft>
              <a:spcPct val="15000"/>
            </a:spcAft>
            <a:buChar char="••"/>
          </a:pPr>
          <a:r>
            <a:rPr lang="es-CL" sz="800" kern="1200" dirty="0" smtClean="0">
              <a:latin typeface="Calibri" panose="020F0502020204030204"/>
              <a:ea typeface="+mn-ea"/>
              <a:cs typeface="+mn-cs"/>
            </a:rPr>
            <a:t>Explorar áreas de trabajo conjunto </a:t>
          </a:r>
          <a:endParaRPr lang="es-CL" sz="800" kern="1200" dirty="0">
            <a:latin typeface="Calibri" panose="020F0502020204030204"/>
            <a:ea typeface="+mn-ea"/>
            <a:cs typeface="+mn-cs"/>
          </a:endParaRPr>
        </a:p>
      </dsp:txBody>
      <dsp:txXfrm>
        <a:off x="3420771" y="2243"/>
        <a:ext cx="2000653" cy="1200391"/>
      </dsp:txXfrm>
    </dsp:sp>
    <dsp:sp modelId="{8B94DC65-0F9A-4E80-904A-63C7C1A99CE3}">
      <dsp:nvSpPr>
        <dsp:cNvPr id="0" name=""/>
        <dsp:cNvSpPr/>
      </dsp:nvSpPr>
      <dsp:spPr>
        <a:xfrm>
          <a:off x="7880428" y="556719"/>
          <a:ext cx="429550" cy="91440"/>
        </a:xfrm>
        <a:custGeom>
          <a:avLst/>
          <a:gdLst/>
          <a:ahLst/>
          <a:cxnLst/>
          <a:rect l="0" t="0" r="0" b="0"/>
          <a:pathLst>
            <a:path>
              <a:moveTo>
                <a:pt x="0" y="45720"/>
              </a:moveTo>
              <a:lnTo>
                <a:pt x="429550"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8083699" y="600138"/>
        <a:ext cx="23007" cy="4601"/>
      </dsp:txXfrm>
    </dsp:sp>
    <dsp:sp modelId="{31C53BED-37C1-4051-BE4D-C76AEA258A07}">
      <dsp:nvSpPr>
        <dsp:cNvPr id="0" name=""/>
        <dsp:cNvSpPr/>
      </dsp:nvSpPr>
      <dsp:spPr>
        <a:xfrm>
          <a:off x="5881575" y="2243"/>
          <a:ext cx="2000653" cy="120039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lvl="0" algn="l" defTabSz="444500">
            <a:lnSpc>
              <a:spcPct val="90000"/>
            </a:lnSpc>
            <a:spcBef>
              <a:spcPct val="0"/>
            </a:spcBef>
            <a:spcAft>
              <a:spcPct val="35000"/>
            </a:spcAft>
          </a:pPr>
          <a:r>
            <a:rPr lang="es-CL" sz="1000" kern="1200" dirty="0" smtClean="0">
              <a:latin typeface="Calibri" panose="020F0502020204030204"/>
              <a:ea typeface="+mn-ea"/>
              <a:cs typeface="+mn-cs"/>
            </a:rPr>
            <a:t>Adquirir la Norma 3262</a:t>
          </a:r>
          <a:endParaRPr lang="es-CL" sz="1000" kern="1200" dirty="0">
            <a:latin typeface="Calibri" panose="020F0502020204030204"/>
            <a:ea typeface="+mn-ea"/>
            <a:cs typeface="+mn-cs"/>
          </a:endParaRPr>
        </a:p>
        <a:p>
          <a:pPr marL="57150" lvl="1" indent="-57150" algn="l" defTabSz="355600">
            <a:lnSpc>
              <a:spcPct val="90000"/>
            </a:lnSpc>
            <a:spcBef>
              <a:spcPct val="0"/>
            </a:spcBef>
            <a:spcAft>
              <a:spcPct val="15000"/>
            </a:spcAft>
            <a:buChar char="••"/>
          </a:pPr>
          <a:r>
            <a:rPr lang="es-CL" sz="800" kern="1200" dirty="0" smtClean="0">
              <a:latin typeface="Calibri" panose="020F0502020204030204"/>
              <a:ea typeface="+mn-ea"/>
              <a:cs typeface="+mn-cs"/>
            </a:rPr>
            <a:t>Ámbitos que contempla la norma:</a:t>
          </a:r>
          <a:endParaRPr lang="es-CL" sz="800" kern="1200" dirty="0">
            <a:latin typeface="Calibri" panose="020F0502020204030204"/>
            <a:ea typeface="+mn-ea"/>
            <a:cs typeface="+mn-cs"/>
          </a:endParaRPr>
        </a:p>
        <a:p>
          <a:pPr marL="114300" lvl="2" indent="-57150" algn="l" defTabSz="355600">
            <a:lnSpc>
              <a:spcPct val="90000"/>
            </a:lnSpc>
            <a:spcBef>
              <a:spcPct val="0"/>
            </a:spcBef>
            <a:spcAft>
              <a:spcPct val="15000"/>
            </a:spcAft>
            <a:buChar char="••"/>
          </a:pPr>
          <a:r>
            <a:rPr lang="es-CL" sz="800" kern="1200" dirty="0" smtClean="0">
              <a:latin typeface="Calibri" panose="020F0502020204030204"/>
              <a:ea typeface="+mn-ea"/>
              <a:cs typeface="+mn-cs"/>
            </a:rPr>
            <a:t>Gestión de personas </a:t>
          </a:r>
          <a:endParaRPr lang="es-CL" sz="800" kern="1200" dirty="0">
            <a:latin typeface="Calibri" panose="020F0502020204030204"/>
            <a:ea typeface="+mn-ea"/>
            <a:cs typeface="+mn-cs"/>
          </a:endParaRPr>
        </a:p>
        <a:p>
          <a:pPr marL="114300" lvl="2" indent="-57150" algn="l" defTabSz="355600">
            <a:lnSpc>
              <a:spcPct val="90000"/>
            </a:lnSpc>
            <a:spcBef>
              <a:spcPct val="0"/>
            </a:spcBef>
            <a:spcAft>
              <a:spcPct val="15000"/>
            </a:spcAft>
            <a:buChar char="••"/>
          </a:pPr>
          <a:r>
            <a:rPr lang="es-CL" sz="800" kern="1200" dirty="0" smtClean="0">
              <a:latin typeface="Calibri" panose="020F0502020204030204"/>
              <a:ea typeface="+mn-ea"/>
              <a:cs typeface="+mn-cs"/>
            </a:rPr>
            <a:t>Infraestructura</a:t>
          </a:r>
          <a:endParaRPr lang="es-CL" sz="800" kern="1200" dirty="0">
            <a:latin typeface="Calibri" panose="020F0502020204030204"/>
            <a:ea typeface="+mn-ea"/>
            <a:cs typeface="+mn-cs"/>
          </a:endParaRPr>
        </a:p>
        <a:p>
          <a:pPr marL="114300" lvl="2" indent="-57150" algn="l" defTabSz="355600">
            <a:lnSpc>
              <a:spcPct val="90000"/>
            </a:lnSpc>
            <a:spcBef>
              <a:spcPct val="0"/>
            </a:spcBef>
            <a:spcAft>
              <a:spcPct val="15000"/>
            </a:spcAft>
            <a:buChar char="••"/>
          </a:pPr>
          <a:r>
            <a:rPr lang="es-CL" sz="800" kern="1200" dirty="0" smtClean="0">
              <a:latin typeface="Calibri" panose="020F0502020204030204"/>
              <a:ea typeface="+mn-ea"/>
              <a:cs typeface="+mn-cs"/>
            </a:rPr>
            <a:t>Cultura organizacional </a:t>
          </a:r>
          <a:endParaRPr lang="es-CL" sz="800" kern="1200" dirty="0">
            <a:latin typeface="Calibri" panose="020F0502020204030204"/>
            <a:ea typeface="+mn-ea"/>
            <a:cs typeface="+mn-cs"/>
          </a:endParaRPr>
        </a:p>
        <a:p>
          <a:pPr marL="114300" lvl="2" indent="-57150" algn="l" defTabSz="355600">
            <a:lnSpc>
              <a:spcPct val="90000"/>
            </a:lnSpc>
            <a:spcBef>
              <a:spcPct val="0"/>
            </a:spcBef>
            <a:spcAft>
              <a:spcPct val="15000"/>
            </a:spcAft>
            <a:buChar char="••"/>
          </a:pPr>
          <a:r>
            <a:rPr lang="es-CL" sz="800" kern="1200" dirty="0" smtClean="0">
              <a:latin typeface="Calibri" panose="020F0502020204030204"/>
              <a:ea typeface="+mn-ea"/>
              <a:cs typeface="+mn-cs"/>
            </a:rPr>
            <a:t>Jurídicos</a:t>
          </a:r>
          <a:endParaRPr lang="es-CL" sz="800" kern="1200" dirty="0">
            <a:latin typeface="Calibri" panose="020F0502020204030204"/>
            <a:ea typeface="+mn-ea"/>
            <a:cs typeface="+mn-cs"/>
          </a:endParaRPr>
        </a:p>
        <a:p>
          <a:pPr marL="114300" lvl="2" indent="-57150" algn="l" defTabSz="355600">
            <a:lnSpc>
              <a:spcPct val="90000"/>
            </a:lnSpc>
            <a:spcBef>
              <a:spcPct val="0"/>
            </a:spcBef>
            <a:spcAft>
              <a:spcPct val="15000"/>
            </a:spcAft>
            <a:buChar char="••"/>
          </a:pPr>
          <a:r>
            <a:rPr lang="es-CL" sz="800" kern="1200" dirty="0" smtClean="0">
              <a:latin typeface="Calibri" panose="020F0502020204030204"/>
              <a:ea typeface="+mn-ea"/>
              <a:cs typeface="+mn-cs"/>
            </a:rPr>
            <a:t>(Primer trimestre 2019)</a:t>
          </a:r>
          <a:endParaRPr lang="es-CL" sz="800" kern="1200" dirty="0">
            <a:latin typeface="Calibri" panose="020F0502020204030204"/>
            <a:ea typeface="+mn-ea"/>
            <a:cs typeface="+mn-cs"/>
          </a:endParaRPr>
        </a:p>
      </dsp:txBody>
      <dsp:txXfrm>
        <a:off x="5881575" y="2243"/>
        <a:ext cx="2000653" cy="1200391"/>
      </dsp:txXfrm>
    </dsp:sp>
    <dsp:sp modelId="{F232AC70-B4B1-4DB4-BFDA-C5D80723A0E4}">
      <dsp:nvSpPr>
        <dsp:cNvPr id="0" name=""/>
        <dsp:cNvSpPr/>
      </dsp:nvSpPr>
      <dsp:spPr>
        <a:xfrm>
          <a:off x="1960295" y="1200835"/>
          <a:ext cx="7382409" cy="429550"/>
        </a:xfrm>
        <a:custGeom>
          <a:avLst/>
          <a:gdLst/>
          <a:ahLst/>
          <a:cxnLst/>
          <a:rect l="0" t="0" r="0" b="0"/>
          <a:pathLst>
            <a:path>
              <a:moveTo>
                <a:pt x="7382409" y="0"/>
              </a:moveTo>
              <a:lnTo>
                <a:pt x="7382409" y="231875"/>
              </a:lnTo>
              <a:lnTo>
                <a:pt x="0" y="231875"/>
              </a:lnTo>
              <a:lnTo>
                <a:pt x="0" y="42955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466581" y="1413309"/>
        <a:ext cx="369836" cy="4601"/>
      </dsp:txXfrm>
    </dsp:sp>
    <dsp:sp modelId="{CB7118FB-0FB8-4CB5-B249-6DAEE28A70A4}">
      <dsp:nvSpPr>
        <dsp:cNvPr id="0" name=""/>
        <dsp:cNvSpPr/>
      </dsp:nvSpPr>
      <dsp:spPr>
        <a:xfrm>
          <a:off x="8342378" y="2243"/>
          <a:ext cx="2000653" cy="120039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CL" sz="1000" kern="1200" dirty="0" smtClean="0">
              <a:latin typeface="Calibri" panose="020F0502020204030204"/>
              <a:ea typeface="+mn-ea"/>
              <a:cs typeface="+mn-cs"/>
            </a:rPr>
            <a:t>Conocer Norma 3262  de buenas prácticas con apoyo del SERNAMEG (primer semestre 2019)</a:t>
          </a:r>
          <a:endParaRPr lang="es-CL" sz="1000" kern="1200" dirty="0">
            <a:latin typeface="Calibri" panose="020F0502020204030204"/>
            <a:ea typeface="+mn-ea"/>
            <a:cs typeface="+mn-cs"/>
          </a:endParaRPr>
        </a:p>
      </dsp:txBody>
      <dsp:txXfrm>
        <a:off x="8342378" y="2243"/>
        <a:ext cx="2000653" cy="1200391"/>
      </dsp:txXfrm>
    </dsp:sp>
    <dsp:sp modelId="{6C0426B4-DC18-40D3-9DAA-BB210D533BD4}">
      <dsp:nvSpPr>
        <dsp:cNvPr id="0" name=""/>
        <dsp:cNvSpPr/>
      </dsp:nvSpPr>
      <dsp:spPr>
        <a:xfrm>
          <a:off x="2958821" y="2217261"/>
          <a:ext cx="429550" cy="91440"/>
        </a:xfrm>
        <a:custGeom>
          <a:avLst/>
          <a:gdLst/>
          <a:ahLst/>
          <a:cxnLst/>
          <a:rect l="0" t="0" r="0" b="0"/>
          <a:pathLst>
            <a:path>
              <a:moveTo>
                <a:pt x="0" y="45720"/>
              </a:moveTo>
              <a:lnTo>
                <a:pt x="429550"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162092" y="2260680"/>
        <a:ext cx="23007" cy="4601"/>
      </dsp:txXfrm>
    </dsp:sp>
    <dsp:sp modelId="{AF5EF7AB-F763-4107-9D6B-9C2415C1BE44}">
      <dsp:nvSpPr>
        <dsp:cNvPr id="0" name=""/>
        <dsp:cNvSpPr/>
      </dsp:nvSpPr>
      <dsp:spPr>
        <a:xfrm>
          <a:off x="959968" y="1662785"/>
          <a:ext cx="2000653" cy="120039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CL" sz="1000" kern="1200" dirty="0" smtClean="0">
              <a:latin typeface="Calibri" panose="020F0502020204030204"/>
              <a:ea typeface="+mn-ea"/>
              <a:cs typeface="+mn-cs"/>
            </a:rPr>
            <a:t>Establecer un plan de trabajo con equipo de las Buenas Prácticas para incluir a ChileValora en el proceso de enfoque de género en las áreas que señala la Norma</a:t>
          </a:r>
        </a:p>
        <a:p>
          <a:pPr lvl="0" algn="ctr" defTabSz="444500">
            <a:lnSpc>
              <a:spcPct val="90000"/>
            </a:lnSpc>
            <a:spcBef>
              <a:spcPct val="0"/>
            </a:spcBef>
            <a:spcAft>
              <a:spcPct val="35000"/>
            </a:spcAft>
          </a:pPr>
          <a:r>
            <a:rPr lang="es-CL" sz="1000" kern="1200" dirty="0" smtClean="0">
              <a:latin typeface="Calibri" panose="020F0502020204030204"/>
              <a:ea typeface="+mn-ea"/>
              <a:cs typeface="+mn-cs"/>
            </a:rPr>
            <a:t> (segundo semestre 2019)</a:t>
          </a:r>
          <a:endParaRPr lang="es-CL" sz="1000" kern="1200" dirty="0">
            <a:latin typeface="Calibri" panose="020F0502020204030204"/>
            <a:ea typeface="+mn-ea"/>
            <a:cs typeface="+mn-cs"/>
          </a:endParaRPr>
        </a:p>
      </dsp:txBody>
      <dsp:txXfrm>
        <a:off x="959968" y="1662785"/>
        <a:ext cx="2000653" cy="1200391"/>
      </dsp:txXfrm>
    </dsp:sp>
    <dsp:sp modelId="{A074D2F8-3103-4FBA-AAD7-BD9E411429A0}">
      <dsp:nvSpPr>
        <dsp:cNvPr id="0" name=""/>
        <dsp:cNvSpPr/>
      </dsp:nvSpPr>
      <dsp:spPr>
        <a:xfrm>
          <a:off x="5419624" y="2217261"/>
          <a:ext cx="429550" cy="91440"/>
        </a:xfrm>
        <a:custGeom>
          <a:avLst/>
          <a:gdLst/>
          <a:ahLst/>
          <a:cxnLst/>
          <a:rect l="0" t="0" r="0" b="0"/>
          <a:pathLst>
            <a:path>
              <a:moveTo>
                <a:pt x="0" y="45720"/>
              </a:moveTo>
              <a:lnTo>
                <a:pt x="429550"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622896" y="2260680"/>
        <a:ext cx="23007" cy="4601"/>
      </dsp:txXfrm>
    </dsp:sp>
    <dsp:sp modelId="{626988A6-ADD8-464C-B3EF-90FFFAFDFB3D}">
      <dsp:nvSpPr>
        <dsp:cNvPr id="0" name=""/>
        <dsp:cNvSpPr/>
      </dsp:nvSpPr>
      <dsp:spPr>
        <a:xfrm>
          <a:off x="3420771" y="1662785"/>
          <a:ext cx="2000653" cy="120039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CL" sz="1000" kern="1200" dirty="0" smtClean="0">
              <a:latin typeface="Calibri" panose="020F0502020204030204"/>
              <a:ea typeface="+mn-ea"/>
              <a:cs typeface="+mn-cs"/>
            </a:rPr>
            <a:t>Analizar con las áreas de ChileValora los requerimientos para el inicio del levantamiento inicial (segundo semestre 2019 – primer semestre 2020) </a:t>
          </a:r>
          <a:endParaRPr lang="es-CL" sz="1000" kern="1200" dirty="0">
            <a:latin typeface="Calibri" panose="020F0502020204030204"/>
            <a:ea typeface="+mn-ea"/>
            <a:cs typeface="+mn-cs"/>
          </a:endParaRPr>
        </a:p>
      </dsp:txBody>
      <dsp:txXfrm>
        <a:off x="3420771" y="1662785"/>
        <a:ext cx="2000653" cy="1200391"/>
      </dsp:txXfrm>
    </dsp:sp>
    <dsp:sp modelId="{9F16CDE3-1B32-4FE0-AEA8-1B0E3F867F28}">
      <dsp:nvSpPr>
        <dsp:cNvPr id="0" name=""/>
        <dsp:cNvSpPr/>
      </dsp:nvSpPr>
      <dsp:spPr>
        <a:xfrm>
          <a:off x="7880428" y="2217261"/>
          <a:ext cx="429550" cy="91440"/>
        </a:xfrm>
        <a:custGeom>
          <a:avLst/>
          <a:gdLst/>
          <a:ahLst/>
          <a:cxnLst/>
          <a:rect l="0" t="0" r="0" b="0"/>
          <a:pathLst>
            <a:path>
              <a:moveTo>
                <a:pt x="0" y="45720"/>
              </a:moveTo>
              <a:lnTo>
                <a:pt x="429550"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8083699" y="2260680"/>
        <a:ext cx="23007" cy="4601"/>
      </dsp:txXfrm>
    </dsp:sp>
    <dsp:sp modelId="{A8409928-EA76-4202-9120-E9F76A761800}">
      <dsp:nvSpPr>
        <dsp:cNvPr id="0" name=""/>
        <dsp:cNvSpPr/>
      </dsp:nvSpPr>
      <dsp:spPr>
        <a:xfrm>
          <a:off x="5881575" y="1662785"/>
          <a:ext cx="2000653" cy="120039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CL" sz="1000" kern="1200" dirty="0" smtClean="0">
              <a:latin typeface="Calibri" panose="020F0502020204030204"/>
              <a:ea typeface="+mn-ea"/>
              <a:cs typeface="+mn-cs"/>
            </a:rPr>
            <a:t>Gestionar y apoyar la realización de un convenio tripartito con Ministerio y SERNEMEG para el apoyo técnico y transferencia de información</a:t>
          </a:r>
        </a:p>
        <a:p>
          <a:pPr lvl="0" algn="ctr" defTabSz="444500">
            <a:lnSpc>
              <a:spcPct val="90000"/>
            </a:lnSpc>
            <a:spcBef>
              <a:spcPct val="0"/>
            </a:spcBef>
            <a:spcAft>
              <a:spcPct val="35000"/>
            </a:spcAft>
          </a:pPr>
          <a:r>
            <a:rPr lang="es-CL" sz="1000" kern="1200" dirty="0" smtClean="0">
              <a:latin typeface="Calibri" panose="020F0502020204030204"/>
              <a:ea typeface="+mn-ea"/>
              <a:cs typeface="+mn-cs"/>
            </a:rPr>
            <a:t> (área de RRII) Primer semestre 2019</a:t>
          </a:r>
          <a:endParaRPr lang="es-CL" sz="1000" kern="1200" dirty="0">
            <a:latin typeface="Calibri" panose="020F0502020204030204"/>
            <a:ea typeface="+mn-ea"/>
            <a:cs typeface="+mn-cs"/>
          </a:endParaRPr>
        </a:p>
      </dsp:txBody>
      <dsp:txXfrm>
        <a:off x="5881575" y="1662785"/>
        <a:ext cx="2000653" cy="1200391"/>
      </dsp:txXfrm>
    </dsp:sp>
    <dsp:sp modelId="{E46448E1-2E20-48CF-BAB5-950463E76EDE}">
      <dsp:nvSpPr>
        <dsp:cNvPr id="0" name=""/>
        <dsp:cNvSpPr/>
      </dsp:nvSpPr>
      <dsp:spPr>
        <a:xfrm>
          <a:off x="1960295" y="2861377"/>
          <a:ext cx="7382409" cy="429550"/>
        </a:xfrm>
        <a:custGeom>
          <a:avLst/>
          <a:gdLst/>
          <a:ahLst/>
          <a:cxnLst/>
          <a:rect l="0" t="0" r="0" b="0"/>
          <a:pathLst>
            <a:path>
              <a:moveTo>
                <a:pt x="7382409" y="0"/>
              </a:moveTo>
              <a:lnTo>
                <a:pt x="7382409" y="231875"/>
              </a:lnTo>
              <a:lnTo>
                <a:pt x="0" y="231875"/>
              </a:lnTo>
              <a:lnTo>
                <a:pt x="0" y="42955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466581" y="3073851"/>
        <a:ext cx="369836" cy="4601"/>
      </dsp:txXfrm>
    </dsp:sp>
    <dsp:sp modelId="{90D5A030-0550-4C58-8126-0440845B7EC5}">
      <dsp:nvSpPr>
        <dsp:cNvPr id="0" name=""/>
        <dsp:cNvSpPr/>
      </dsp:nvSpPr>
      <dsp:spPr>
        <a:xfrm>
          <a:off x="8342378" y="1662785"/>
          <a:ext cx="2000653" cy="120039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CL" sz="1000" kern="1200" dirty="0" smtClean="0">
              <a:latin typeface="Calibri" panose="020F0502020204030204"/>
              <a:ea typeface="+mn-ea"/>
              <a:cs typeface="+mn-cs"/>
            </a:rPr>
            <a:t>Generar diagnóstico Institucional </a:t>
          </a:r>
        </a:p>
        <a:p>
          <a:pPr lvl="0" algn="ctr" defTabSz="444500">
            <a:lnSpc>
              <a:spcPct val="90000"/>
            </a:lnSpc>
            <a:spcBef>
              <a:spcPct val="0"/>
            </a:spcBef>
            <a:spcAft>
              <a:spcPct val="35000"/>
            </a:spcAft>
          </a:pPr>
          <a:r>
            <a:rPr lang="es-CL" sz="1000" kern="1200" dirty="0" smtClean="0">
              <a:latin typeface="Calibri" panose="020F0502020204030204"/>
              <a:ea typeface="+mn-ea"/>
              <a:cs typeface="+mn-cs"/>
            </a:rPr>
            <a:t>(inicio segundo semestre 2019 – termino 2020)</a:t>
          </a:r>
          <a:endParaRPr lang="es-CL" sz="1000" kern="1200" dirty="0">
            <a:latin typeface="Calibri" panose="020F0502020204030204"/>
            <a:ea typeface="+mn-ea"/>
            <a:cs typeface="+mn-cs"/>
          </a:endParaRPr>
        </a:p>
      </dsp:txBody>
      <dsp:txXfrm>
        <a:off x="8342378" y="1662785"/>
        <a:ext cx="2000653" cy="1200391"/>
      </dsp:txXfrm>
    </dsp:sp>
    <dsp:sp modelId="{A52B5661-73BC-4D2E-88A2-C6A83E2FA421}">
      <dsp:nvSpPr>
        <dsp:cNvPr id="0" name=""/>
        <dsp:cNvSpPr/>
      </dsp:nvSpPr>
      <dsp:spPr>
        <a:xfrm>
          <a:off x="2958821" y="3877803"/>
          <a:ext cx="429550" cy="91440"/>
        </a:xfrm>
        <a:custGeom>
          <a:avLst/>
          <a:gdLst/>
          <a:ahLst/>
          <a:cxnLst/>
          <a:rect l="0" t="0" r="0" b="0"/>
          <a:pathLst>
            <a:path>
              <a:moveTo>
                <a:pt x="0" y="45720"/>
              </a:moveTo>
              <a:lnTo>
                <a:pt x="429550"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162092" y="3921222"/>
        <a:ext cx="23007" cy="4601"/>
      </dsp:txXfrm>
    </dsp:sp>
    <dsp:sp modelId="{D29DC0A7-498B-4F47-A251-3AA2762F4560}">
      <dsp:nvSpPr>
        <dsp:cNvPr id="0" name=""/>
        <dsp:cNvSpPr/>
      </dsp:nvSpPr>
      <dsp:spPr>
        <a:xfrm>
          <a:off x="959968" y="3323327"/>
          <a:ext cx="2000653" cy="120039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CL" sz="1000" kern="1200" dirty="0" smtClean="0">
              <a:latin typeface="Calibri" panose="020F0502020204030204"/>
              <a:ea typeface="+mn-ea"/>
              <a:cs typeface="+mn-cs"/>
            </a:rPr>
            <a:t>Consensuar con la Dirección compromisos y  avances (cada 3 meses)</a:t>
          </a:r>
          <a:endParaRPr lang="es-CL" sz="1000" kern="1200" dirty="0">
            <a:latin typeface="Calibri" panose="020F0502020204030204"/>
            <a:ea typeface="+mn-ea"/>
            <a:cs typeface="+mn-cs"/>
          </a:endParaRPr>
        </a:p>
      </dsp:txBody>
      <dsp:txXfrm>
        <a:off x="959968" y="3323327"/>
        <a:ext cx="2000653" cy="1200391"/>
      </dsp:txXfrm>
    </dsp:sp>
    <dsp:sp modelId="{B8DA644B-ECFE-462C-9ACD-A88CC11780CC}">
      <dsp:nvSpPr>
        <dsp:cNvPr id="0" name=""/>
        <dsp:cNvSpPr/>
      </dsp:nvSpPr>
      <dsp:spPr>
        <a:xfrm>
          <a:off x="3420771" y="3323327"/>
          <a:ext cx="2000653" cy="120039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CL" sz="1000" kern="1200" dirty="0" smtClean="0">
              <a:latin typeface="Calibri" panose="020F0502020204030204"/>
              <a:ea typeface="+mn-ea"/>
              <a:cs typeface="+mn-cs"/>
            </a:rPr>
            <a:t>Priorizar acciones </a:t>
          </a:r>
        </a:p>
        <a:p>
          <a:pPr lvl="0" algn="ctr" defTabSz="444500">
            <a:lnSpc>
              <a:spcPct val="90000"/>
            </a:lnSpc>
            <a:spcBef>
              <a:spcPct val="0"/>
            </a:spcBef>
            <a:spcAft>
              <a:spcPct val="35000"/>
            </a:spcAft>
          </a:pPr>
          <a:r>
            <a:rPr lang="es-CL" sz="1000" kern="1200" dirty="0" smtClean="0">
              <a:latin typeface="Calibri" panose="020F0502020204030204"/>
              <a:ea typeface="+mn-ea"/>
              <a:cs typeface="+mn-cs"/>
            </a:rPr>
            <a:t>Segundo semestre 2019 </a:t>
          </a:r>
          <a:endParaRPr lang="es-CL" sz="1000" kern="1200" dirty="0">
            <a:latin typeface="Calibri" panose="020F0502020204030204"/>
            <a:ea typeface="+mn-ea"/>
            <a:cs typeface="+mn-cs"/>
          </a:endParaRPr>
        </a:p>
      </dsp:txBody>
      <dsp:txXfrm>
        <a:off x="3420771" y="3323327"/>
        <a:ext cx="2000653" cy="12003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96FA78-F5FA-4B72-83B7-8B8ACD8145D6}">
      <dsp:nvSpPr>
        <dsp:cNvPr id="0" name=""/>
        <dsp:cNvSpPr/>
      </dsp:nvSpPr>
      <dsp:spPr>
        <a:xfrm>
          <a:off x="3392690" y="767451"/>
          <a:ext cx="591747" cy="91440"/>
        </a:xfrm>
        <a:custGeom>
          <a:avLst/>
          <a:gdLst/>
          <a:ahLst/>
          <a:cxnLst/>
          <a:rect l="0" t="0" r="0" b="0"/>
          <a:pathLst>
            <a:path>
              <a:moveTo>
                <a:pt x="0" y="45720"/>
              </a:moveTo>
              <a:lnTo>
                <a:pt x="237414"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L" sz="500" kern="1200">
            <a:solidFill>
              <a:sysClr val="windowText" lastClr="000000">
                <a:hueOff val="0"/>
                <a:satOff val="0"/>
                <a:lumOff val="0"/>
                <a:alphaOff val="0"/>
              </a:sysClr>
            </a:solidFill>
            <a:latin typeface="Calibri" panose="020F0502020204030204"/>
            <a:ea typeface="+mn-ea"/>
            <a:cs typeface="+mn-cs"/>
          </a:endParaRPr>
        </a:p>
      </dsp:txBody>
      <dsp:txXfrm>
        <a:off x="3673005" y="810059"/>
        <a:ext cx="0" cy="0"/>
      </dsp:txXfrm>
    </dsp:sp>
    <dsp:sp modelId="{8464E81E-2C69-4FDC-BF9E-E30FC8431B13}">
      <dsp:nvSpPr>
        <dsp:cNvPr id="0" name=""/>
        <dsp:cNvSpPr/>
      </dsp:nvSpPr>
      <dsp:spPr>
        <a:xfrm>
          <a:off x="688630" y="1413"/>
          <a:ext cx="2705859" cy="162351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CL" sz="1300" kern="1200" smtClean="0">
              <a:latin typeface="Calibri" panose="020F0502020204030204"/>
              <a:ea typeface="+mn-ea"/>
              <a:cs typeface="+mn-cs"/>
            </a:rPr>
            <a:t>Presentación de plan de trabajo 2019 a Dirección</a:t>
          </a:r>
          <a:endParaRPr lang="es-CL" sz="1300" kern="1200" dirty="0">
            <a:latin typeface="Calibri" panose="020F0502020204030204"/>
            <a:ea typeface="+mn-ea"/>
            <a:cs typeface="+mn-cs"/>
          </a:endParaRPr>
        </a:p>
      </dsp:txBody>
      <dsp:txXfrm>
        <a:off x="688630" y="1413"/>
        <a:ext cx="2705859" cy="1623515"/>
      </dsp:txXfrm>
    </dsp:sp>
    <dsp:sp modelId="{9CB08C15-16AE-48E6-802E-A1D17F575258}">
      <dsp:nvSpPr>
        <dsp:cNvPr id="0" name=""/>
        <dsp:cNvSpPr/>
      </dsp:nvSpPr>
      <dsp:spPr>
        <a:xfrm>
          <a:off x="6720897" y="767451"/>
          <a:ext cx="591747" cy="91440"/>
        </a:xfrm>
        <a:custGeom>
          <a:avLst/>
          <a:gdLst/>
          <a:ahLst/>
          <a:cxnLst/>
          <a:rect l="0" t="0" r="0" b="0"/>
          <a:pathLst>
            <a:path>
              <a:moveTo>
                <a:pt x="0" y="45720"/>
              </a:moveTo>
              <a:lnTo>
                <a:pt x="591747"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7001212" y="810059"/>
        <a:ext cx="31117" cy="6223"/>
      </dsp:txXfrm>
    </dsp:sp>
    <dsp:sp modelId="{5D716423-C7C0-4524-8E45-7CECF66C9D22}">
      <dsp:nvSpPr>
        <dsp:cNvPr id="0" name=""/>
        <dsp:cNvSpPr/>
      </dsp:nvSpPr>
      <dsp:spPr>
        <a:xfrm>
          <a:off x="4016837" y="1413"/>
          <a:ext cx="2705859" cy="162351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CL" sz="1300" kern="1200" smtClean="0">
              <a:latin typeface="Calibri" panose="020F0502020204030204"/>
              <a:ea typeface="+mn-ea"/>
              <a:cs typeface="+mn-cs"/>
            </a:rPr>
            <a:t>Presentar Plan de trabajo 2019 a Comité Ejecutivo  junto a Encargada de Género Ministerial </a:t>
          </a:r>
          <a:endParaRPr lang="es-CL" sz="1300" kern="1200" dirty="0">
            <a:latin typeface="Calibri" panose="020F0502020204030204"/>
            <a:ea typeface="+mn-ea"/>
            <a:cs typeface="+mn-cs"/>
          </a:endParaRPr>
        </a:p>
      </dsp:txBody>
      <dsp:txXfrm>
        <a:off x="4016837" y="1413"/>
        <a:ext cx="2705859" cy="1623515"/>
      </dsp:txXfrm>
    </dsp:sp>
    <dsp:sp modelId="{FA34E34C-4086-4AE9-B322-FC0CB334AE0B}">
      <dsp:nvSpPr>
        <dsp:cNvPr id="0" name=""/>
        <dsp:cNvSpPr/>
      </dsp:nvSpPr>
      <dsp:spPr>
        <a:xfrm>
          <a:off x="2041560" y="1623129"/>
          <a:ext cx="6656414" cy="591747"/>
        </a:xfrm>
        <a:custGeom>
          <a:avLst/>
          <a:gdLst/>
          <a:ahLst/>
          <a:cxnLst/>
          <a:rect l="0" t="0" r="0" b="0"/>
          <a:pathLst>
            <a:path>
              <a:moveTo>
                <a:pt x="6656414" y="0"/>
              </a:moveTo>
              <a:lnTo>
                <a:pt x="6656414" y="312973"/>
              </a:lnTo>
              <a:lnTo>
                <a:pt x="0" y="312973"/>
              </a:lnTo>
              <a:lnTo>
                <a:pt x="0" y="591747"/>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202631" y="1915891"/>
        <a:ext cx="334272" cy="6223"/>
      </dsp:txXfrm>
    </dsp:sp>
    <dsp:sp modelId="{A7995D07-1BA7-41CB-ADB7-9CD76EACCDD0}">
      <dsp:nvSpPr>
        <dsp:cNvPr id="0" name=""/>
        <dsp:cNvSpPr/>
      </dsp:nvSpPr>
      <dsp:spPr>
        <a:xfrm>
          <a:off x="7345044" y="1413"/>
          <a:ext cx="2705859" cy="162351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CL" sz="1300" kern="1200" dirty="0" smtClean="0">
              <a:latin typeface="Calibri" panose="020F0502020204030204"/>
              <a:ea typeface="+mn-ea"/>
              <a:cs typeface="+mn-cs"/>
            </a:rPr>
            <a:t>Levantar el perfil de las personas que debieran componer instancia de trabajo interno en ChileValora</a:t>
          </a:r>
          <a:endParaRPr lang="es-CL" sz="1300" kern="1200" dirty="0">
            <a:latin typeface="Calibri" panose="020F0502020204030204"/>
            <a:ea typeface="+mn-ea"/>
            <a:cs typeface="+mn-cs"/>
          </a:endParaRPr>
        </a:p>
      </dsp:txBody>
      <dsp:txXfrm>
        <a:off x="7345044" y="1413"/>
        <a:ext cx="2705859" cy="1623515"/>
      </dsp:txXfrm>
    </dsp:sp>
    <dsp:sp modelId="{4226E0D9-EAB5-4BEA-B364-14D0363A2165}">
      <dsp:nvSpPr>
        <dsp:cNvPr id="0" name=""/>
        <dsp:cNvSpPr/>
      </dsp:nvSpPr>
      <dsp:spPr>
        <a:xfrm>
          <a:off x="3392690" y="3013314"/>
          <a:ext cx="591747" cy="91440"/>
        </a:xfrm>
        <a:custGeom>
          <a:avLst/>
          <a:gdLst/>
          <a:ahLst/>
          <a:cxnLst/>
          <a:rect l="0" t="0" r="0" b="0"/>
          <a:pathLst>
            <a:path>
              <a:moveTo>
                <a:pt x="0" y="45720"/>
              </a:moveTo>
              <a:lnTo>
                <a:pt x="237414"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L" sz="500" kern="1200">
            <a:solidFill>
              <a:sysClr val="windowText" lastClr="000000">
                <a:hueOff val="0"/>
                <a:satOff val="0"/>
                <a:lumOff val="0"/>
                <a:alphaOff val="0"/>
              </a:sysClr>
            </a:solidFill>
            <a:latin typeface="Calibri" panose="020F0502020204030204"/>
            <a:ea typeface="+mn-ea"/>
            <a:cs typeface="+mn-cs"/>
          </a:endParaRPr>
        </a:p>
      </dsp:txBody>
      <dsp:txXfrm>
        <a:off x="3673005" y="3055922"/>
        <a:ext cx="0" cy="0"/>
      </dsp:txXfrm>
    </dsp:sp>
    <dsp:sp modelId="{CF75E411-90AB-43FE-99CD-F6BE51DF15D2}">
      <dsp:nvSpPr>
        <dsp:cNvPr id="0" name=""/>
        <dsp:cNvSpPr/>
      </dsp:nvSpPr>
      <dsp:spPr>
        <a:xfrm>
          <a:off x="688630" y="2247276"/>
          <a:ext cx="2705859" cy="162351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CL" sz="1300" kern="1200" dirty="0" smtClean="0">
              <a:latin typeface="Calibri" panose="020F0502020204030204"/>
              <a:ea typeface="+mn-ea"/>
              <a:cs typeface="+mn-cs"/>
            </a:rPr>
            <a:t>Con presencia de la Dirección instaurar instancia de coordinación al interior de la institución entregando los primeros lineamientos de metas anuales como su relato trimestral y la periodicidad</a:t>
          </a:r>
        </a:p>
        <a:p>
          <a:pPr lvl="0" algn="ctr" defTabSz="577850">
            <a:lnSpc>
              <a:spcPct val="90000"/>
            </a:lnSpc>
            <a:spcBef>
              <a:spcPct val="0"/>
            </a:spcBef>
            <a:spcAft>
              <a:spcPct val="35000"/>
            </a:spcAft>
          </a:pPr>
          <a:r>
            <a:rPr lang="es-CL" sz="1300" kern="1200" dirty="0" smtClean="0">
              <a:latin typeface="Calibri" panose="020F0502020204030204"/>
              <a:ea typeface="+mn-ea"/>
              <a:cs typeface="+mn-cs"/>
            </a:rPr>
            <a:t>(Marzo 2019)</a:t>
          </a:r>
          <a:endParaRPr lang="es-CL" sz="1300" kern="1200" dirty="0">
            <a:latin typeface="Calibri" panose="020F0502020204030204"/>
            <a:ea typeface="+mn-ea"/>
            <a:cs typeface="+mn-cs"/>
          </a:endParaRPr>
        </a:p>
      </dsp:txBody>
      <dsp:txXfrm>
        <a:off x="688630" y="2247276"/>
        <a:ext cx="2705859" cy="1623515"/>
      </dsp:txXfrm>
    </dsp:sp>
    <dsp:sp modelId="{2998CE98-DCCE-4891-86E9-B29CFAE66483}">
      <dsp:nvSpPr>
        <dsp:cNvPr id="0" name=""/>
        <dsp:cNvSpPr/>
      </dsp:nvSpPr>
      <dsp:spPr>
        <a:xfrm>
          <a:off x="4016837" y="2247276"/>
          <a:ext cx="2705859" cy="1623515"/>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CL" sz="1300" kern="1200" dirty="0" smtClean="0">
              <a:latin typeface="Calibri" panose="020F0502020204030204"/>
              <a:ea typeface="+mn-ea"/>
              <a:cs typeface="+mn-cs"/>
            </a:rPr>
            <a:t>Realizar reuniones según periodicidad acordada e informar a Dirección y  a la mesa ministerial de los avances</a:t>
          </a:r>
          <a:endParaRPr lang="es-CL" sz="1300" kern="1200" dirty="0">
            <a:latin typeface="Calibri" panose="020F0502020204030204"/>
            <a:ea typeface="+mn-ea"/>
            <a:cs typeface="+mn-cs"/>
          </a:endParaRPr>
        </a:p>
      </dsp:txBody>
      <dsp:txXfrm>
        <a:off x="4016837" y="2247276"/>
        <a:ext cx="2705859" cy="16235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9CD26-E7C0-4F5A-A652-FCAC2253F7DA}">
      <dsp:nvSpPr>
        <dsp:cNvPr id="0" name=""/>
        <dsp:cNvSpPr/>
      </dsp:nvSpPr>
      <dsp:spPr>
        <a:xfrm>
          <a:off x="2234897" y="776713"/>
          <a:ext cx="483360" cy="91440"/>
        </a:xfrm>
        <a:custGeom>
          <a:avLst/>
          <a:gdLst/>
          <a:ahLst/>
          <a:cxnLst/>
          <a:rect l="0" t="0" r="0" b="0"/>
          <a:pathLst>
            <a:path>
              <a:moveTo>
                <a:pt x="0" y="45720"/>
              </a:moveTo>
              <a:lnTo>
                <a:pt x="483360"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463728" y="819864"/>
        <a:ext cx="25698" cy="5139"/>
      </dsp:txXfrm>
    </dsp:sp>
    <dsp:sp modelId="{6DEA9AC3-BC35-4D5A-9AE3-F7FFDF16DDE6}">
      <dsp:nvSpPr>
        <dsp:cNvPr id="0" name=""/>
        <dsp:cNvSpPr/>
      </dsp:nvSpPr>
      <dsp:spPr>
        <a:xfrm>
          <a:off x="2086" y="152050"/>
          <a:ext cx="2234611" cy="134076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CL" sz="1000" kern="1200" smtClean="0">
              <a:latin typeface="Calibri" panose="020F0502020204030204"/>
              <a:ea typeface="+mn-ea"/>
              <a:cs typeface="+mn-cs"/>
            </a:rPr>
            <a:t>Participar en instancia de capacitación liderada por Mintrab y ministerio de la MUJER y EG</a:t>
          </a:r>
          <a:endParaRPr lang="es-ES" sz="1000" kern="1200" dirty="0"/>
        </a:p>
      </dsp:txBody>
      <dsp:txXfrm>
        <a:off x="2086" y="152050"/>
        <a:ext cx="2234611" cy="1340766"/>
      </dsp:txXfrm>
    </dsp:sp>
    <dsp:sp modelId="{A4BA7ABF-70D7-470A-AECC-9AC10A78245E}">
      <dsp:nvSpPr>
        <dsp:cNvPr id="0" name=""/>
        <dsp:cNvSpPr/>
      </dsp:nvSpPr>
      <dsp:spPr>
        <a:xfrm>
          <a:off x="4983468" y="776713"/>
          <a:ext cx="483360" cy="91440"/>
        </a:xfrm>
        <a:custGeom>
          <a:avLst/>
          <a:gdLst/>
          <a:ahLst/>
          <a:cxnLst/>
          <a:rect l="0" t="0" r="0" b="0"/>
          <a:pathLst>
            <a:path>
              <a:moveTo>
                <a:pt x="0" y="45720"/>
              </a:moveTo>
              <a:lnTo>
                <a:pt x="483360"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212299" y="819864"/>
        <a:ext cx="25698" cy="5139"/>
      </dsp:txXfrm>
    </dsp:sp>
    <dsp:sp modelId="{863B2EC7-B07A-45E3-80FD-072FE51069A5}">
      <dsp:nvSpPr>
        <dsp:cNvPr id="0" name=""/>
        <dsp:cNvSpPr/>
      </dsp:nvSpPr>
      <dsp:spPr>
        <a:xfrm>
          <a:off x="2750657" y="152050"/>
          <a:ext cx="2234611" cy="134076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CL" sz="1000" kern="1200" dirty="0" smtClean="0">
              <a:latin typeface="Calibri" panose="020F0502020204030204"/>
              <a:ea typeface="+mn-ea"/>
              <a:cs typeface="+mn-cs"/>
            </a:rPr>
            <a:t>Sensibilizar al interior de la institución a través de los propios integrantes de la mesa que se formará </a:t>
          </a:r>
        </a:p>
        <a:p>
          <a:pPr lvl="0" algn="ctr" defTabSz="444500">
            <a:lnSpc>
              <a:spcPct val="90000"/>
            </a:lnSpc>
            <a:spcBef>
              <a:spcPct val="0"/>
            </a:spcBef>
            <a:spcAft>
              <a:spcPct val="35000"/>
            </a:spcAft>
          </a:pPr>
          <a:r>
            <a:rPr lang="es-CL" sz="1000" kern="1200" dirty="0" smtClean="0">
              <a:latin typeface="Calibri" panose="020F0502020204030204"/>
              <a:ea typeface="+mn-ea"/>
              <a:cs typeface="+mn-cs"/>
            </a:rPr>
            <a:t>(primer semestre 2019)</a:t>
          </a:r>
          <a:endParaRPr lang="es-CL" sz="1000" kern="1200" dirty="0">
            <a:latin typeface="Calibri" panose="020F0502020204030204"/>
            <a:ea typeface="+mn-ea"/>
            <a:cs typeface="+mn-cs"/>
          </a:endParaRPr>
        </a:p>
      </dsp:txBody>
      <dsp:txXfrm>
        <a:off x="2750657" y="152050"/>
        <a:ext cx="2234611" cy="1340766"/>
      </dsp:txXfrm>
    </dsp:sp>
    <dsp:sp modelId="{609C31A1-D245-4CFF-8F48-A23F3D6D7041}">
      <dsp:nvSpPr>
        <dsp:cNvPr id="0" name=""/>
        <dsp:cNvSpPr/>
      </dsp:nvSpPr>
      <dsp:spPr>
        <a:xfrm>
          <a:off x="7732040" y="776713"/>
          <a:ext cx="483360" cy="91440"/>
        </a:xfrm>
        <a:custGeom>
          <a:avLst/>
          <a:gdLst/>
          <a:ahLst/>
          <a:cxnLst/>
          <a:rect l="0" t="0" r="0" b="0"/>
          <a:pathLst>
            <a:path>
              <a:moveTo>
                <a:pt x="0" y="45720"/>
              </a:moveTo>
              <a:lnTo>
                <a:pt x="483360"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7960871" y="819864"/>
        <a:ext cx="25698" cy="5139"/>
      </dsp:txXfrm>
    </dsp:sp>
    <dsp:sp modelId="{3D30A1DF-3388-4A02-92E1-4CBADDB23D96}">
      <dsp:nvSpPr>
        <dsp:cNvPr id="0" name=""/>
        <dsp:cNvSpPr/>
      </dsp:nvSpPr>
      <dsp:spPr>
        <a:xfrm>
          <a:off x="5499229" y="152050"/>
          <a:ext cx="2234611" cy="134076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CL" sz="1000" kern="1200" dirty="0" smtClean="0">
              <a:latin typeface="Calibri" panose="020F0502020204030204"/>
              <a:ea typeface="+mn-ea"/>
              <a:cs typeface="+mn-cs"/>
            </a:rPr>
            <a:t>Generar espacios de retroalimentación con otras instituciones que nos permita visualizar como se puede instaurar el enfoque de género en los procesos de gestión institucional  de manera paulatina como en los sistemas de información. </a:t>
          </a:r>
        </a:p>
        <a:p>
          <a:pPr lvl="0" algn="ctr" defTabSz="444500">
            <a:lnSpc>
              <a:spcPct val="90000"/>
            </a:lnSpc>
            <a:spcBef>
              <a:spcPct val="0"/>
            </a:spcBef>
            <a:spcAft>
              <a:spcPct val="35000"/>
            </a:spcAft>
          </a:pPr>
          <a:r>
            <a:rPr lang="es-CL" sz="1000" kern="1200" dirty="0" smtClean="0">
              <a:latin typeface="Calibri" panose="020F0502020204030204"/>
              <a:ea typeface="+mn-ea"/>
              <a:cs typeface="+mn-cs"/>
            </a:rPr>
            <a:t>2019 - 2020</a:t>
          </a:r>
          <a:endParaRPr lang="es-CL" sz="1000" kern="1200" dirty="0">
            <a:latin typeface="Calibri" panose="020F0502020204030204"/>
            <a:ea typeface="+mn-ea"/>
            <a:cs typeface="+mn-cs"/>
          </a:endParaRPr>
        </a:p>
      </dsp:txBody>
      <dsp:txXfrm>
        <a:off x="5499229" y="152050"/>
        <a:ext cx="2234611" cy="1340766"/>
      </dsp:txXfrm>
    </dsp:sp>
    <dsp:sp modelId="{722E53A7-367B-4504-AD33-8E508E14A738}">
      <dsp:nvSpPr>
        <dsp:cNvPr id="0" name=""/>
        <dsp:cNvSpPr/>
      </dsp:nvSpPr>
      <dsp:spPr>
        <a:xfrm>
          <a:off x="1119391" y="1491017"/>
          <a:ext cx="8245714" cy="483360"/>
        </a:xfrm>
        <a:custGeom>
          <a:avLst/>
          <a:gdLst/>
          <a:ahLst/>
          <a:cxnLst/>
          <a:rect l="0" t="0" r="0" b="0"/>
          <a:pathLst>
            <a:path>
              <a:moveTo>
                <a:pt x="8245714" y="0"/>
              </a:moveTo>
              <a:lnTo>
                <a:pt x="8245714" y="258780"/>
              </a:lnTo>
              <a:lnTo>
                <a:pt x="0" y="258780"/>
              </a:lnTo>
              <a:lnTo>
                <a:pt x="0" y="48336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035706" y="1730127"/>
        <a:ext cx="413085" cy="5139"/>
      </dsp:txXfrm>
    </dsp:sp>
    <dsp:sp modelId="{43AB808F-5261-4F3A-8A70-8D4B63BEA183}">
      <dsp:nvSpPr>
        <dsp:cNvPr id="0" name=""/>
        <dsp:cNvSpPr/>
      </dsp:nvSpPr>
      <dsp:spPr>
        <a:xfrm>
          <a:off x="8247800" y="152050"/>
          <a:ext cx="2234611" cy="134076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CL" sz="1000" kern="1200" dirty="0" smtClean="0">
              <a:latin typeface="Calibri" panose="020F0502020204030204"/>
              <a:ea typeface="+mn-ea"/>
              <a:cs typeface="+mn-cs"/>
            </a:rPr>
            <a:t>Coordinar con las áreas respectivas sobre este nuevo enfoque y establecer un cronograma de trabajo para la implementación de dichos procesos </a:t>
          </a:r>
        </a:p>
        <a:p>
          <a:pPr lvl="0" algn="ctr" defTabSz="444500">
            <a:lnSpc>
              <a:spcPct val="90000"/>
            </a:lnSpc>
            <a:spcBef>
              <a:spcPct val="0"/>
            </a:spcBef>
            <a:spcAft>
              <a:spcPct val="35000"/>
            </a:spcAft>
          </a:pPr>
          <a:r>
            <a:rPr lang="es-CL" sz="1000" kern="1200" dirty="0" smtClean="0">
              <a:latin typeface="Calibri" panose="020F0502020204030204"/>
              <a:ea typeface="+mn-ea"/>
              <a:cs typeface="+mn-cs"/>
            </a:rPr>
            <a:t>Segundo semestre 2019 – 2020)</a:t>
          </a:r>
          <a:endParaRPr lang="es-CL" sz="1000" kern="1200" dirty="0">
            <a:latin typeface="Calibri" panose="020F0502020204030204"/>
            <a:ea typeface="+mn-ea"/>
            <a:cs typeface="+mn-cs"/>
          </a:endParaRPr>
        </a:p>
      </dsp:txBody>
      <dsp:txXfrm>
        <a:off x="8247800" y="152050"/>
        <a:ext cx="2234611" cy="1340766"/>
      </dsp:txXfrm>
    </dsp:sp>
    <dsp:sp modelId="{5B8F16F1-886E-402F-9EC7-5B19C2C4CB9E}">
      <dsp:nvSpPr>
        <dsp:cNvPr id="0" name=""/>
        <dsp:cNvSpPr/>
      </dsp:nvSpPr>
      <dsp:spPr>
        <a:xfrm>
          <a:off x="2234897" y="2631441"/>
          <a:ext cx="483360" cy="91440"/>
        </a:xfrm>
        <a:custGeom>
          <a:avLst/>
          <a:gdLst/>
          <a:ahLst/>
          <a:cxnLst/>
          <a:rect l="0" t="0" r="0" b="0"/>
          <a:pathLst>
            <a:path>
              <a:moveTo>
                <a:pt x="0" y="45720"/>
              </a:moveTo>
              <a:lnTo>
                <a:pt x="483360"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463728" y="2674591"/>
        <a:ext cx="25698" cy="5139"/>
      </dsp:txXfrm>
    </dsp:sp>
    <dsp:sp modelId="{92BC5AD2-910A-41AA-9965-AC30F7324AC4}">
      <dsp:nvSpPr>
        <dsp:cNvPr id="0" name=""/>
        <dsp:cNvSpPr/>
      </dsp:nvSpPr>
      <dsp:spPr>
        <a:xfrm>
          <a:off x="2086" y="2006777"/>
          <a:ext cx="2234611" cy="134076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CL" sz="1000" kern="1200" dirty="0"/>
            <a:t>Revisar junto a estudios y </a:t>
          </a:r>
          <a:r>
            <a:rPr lang="es-CL" sz="1000" kern="1200" dirty="0" smtClean="0"/>
            <a:t>DAFP </a:t>
          </a:r>
          <a:r>
            <a:rPr lang="es-CL" sz="1000" kern="1200" dirty="0"/>
            <a:t>cuáles son los principales sistemas de información que pudieran desagregarse y en qué periodo de tiempo</a:t>
          </a:r>
          <a:r>
            <a:rPr lang="es-CL" sz="1000" kern="1200" dirty="0" smtClean="0"/>
            <a:t>. </a:t>
          </a:r>
        </a:p>
        <a:p>
          <a:pPr lvl="0" algn="ctr" defTabSz="444500">
            <a:lnSpc>
              <a:spcPct val="90000"/>
            </a:lnSpc>
            <a:spcBef>
              <a:spcPct val="0"/>
            </a:spcBef>
            <a:spcAft>
              <a:spcPct val="35000"/>
            </a:spcAft>
          </a:pPr>
          <a:r>
            <a:rPr lang="es-CL" sz="1000" kern="1200" dirty="0" smtClean="0"/>
            <a:t>Segundo semestre 2019 – inicio 2020</a:t>
          </a:r>
        </a:p>
      </dsp:txBody>
      <dsp:txXfrm>
        <a:off x="2086" y="2006777"/>
        <a:ext cx="2234611" cy="1340766"/>
      </dsp:txXfrm>
    </dsp:sp>
    <dsp:sp modelId="{DCB2BC7C-0E31-496C-BDAF-8C32243FB82E}">
      <dsp:nvSpPr>
        <dsp:cNvPr id="0" name=""/>
        <dsp:cNvSpPr/>
      </dsp:nvSpPr>
      <dsp:spPr>
        <a:xfrm>
          <a:off x="4983468" y="2631441"/>
          <a:ext cx="483360" cy="91440"/>
        </a:xfrm>
        <a:custGeom>
          <a:avLst/>
          <a:gdLst/>
          <a:ahLst/>
          <a:cxnLst/>
          <a:rect l="0" t="0" r="0" b="0"/>
          <a:pathLst>
            <a:path>
              <a:moveTo>
                <a:pt x="0" y="45720"/>
              </a:moveTo>
              <a:lnTo>
                <a:pt x="483360"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212299" y="2674591"/>
        <a:ext cx="25698" cy="5139"/>
      </dsp:txXfrm>
    </dsp:sp>
    <dsp:sp modelId="{5CC02317-7327-420A-9CB0-039B5272D4E6}">
      <dsp:nvSpPr>
        <dsp:cNvPr id="0" name=""/>
        <dsp:cNvSpPr/>
      </dsp:nvSpPr>
      <dsp:spPr>
        <a:xfrm>
          <a:off x="2750657" y="2006777"/>
          <a:ext cx="2234611" cy="134076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CL" sz="1000" kern="1200" dirty="0" smtClean="0"/>
            <a:t>Analizar los datos obtenidos en el proceso inicial y generar algunas reflexiones en torno al por que de esos resultados </a:t>
          </a:r>
        </a:p>
        <a:p>
          <a:pPr lvl="0" algn="ctr" defTabSz="444500">
            <a:lnSpc>
              <a:spcPct val="90000"/>
            </a:lnSpc>
            <a:spcBef>
              <a:spcPct val="0"/>
            </a:spcBef>
            <a:spcAft>
              <a:spcPct val="35000"/>
            </a:spcAft>
          </a:pPr>
          <a:r>
            <a:rPr lang="es-CL" sz="1000" kern="1200" dirty="0" smtClean="0"/>
            <a:t>Primer semestre 2019 </a:t>
          </a:r>
          <a:endParaRPr lang="es-CL" sz="1000" kern="1200" dirty="0"/>
        </a:p>
      </dsp:txBody>
      <dsp:txXfrm>
        <a:off x="2750657" y="2006777"/>
        <a:ext cx="2234611" cy="1340766"/>
      </dsp:txXfrm>
    </dsp:sp>
    <dsp:sp modelId="{E59F728C-587C-43DE-811B-D474D4233DBD}">
      <dsp:nvSpPr>
        <dsp:cNvPr id="0" name=""/>
        <dsp:cNvSpPr/>
      </dsp:nvSpPr>
      <dsp:spPr>
        <a:xfrm>
          <a:off x="5499229" y="2006777"/>
          <a:ext cx="2234611" cy="134076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CL" sz="1000" kern="1200" dirty="0" smtClean="0">
              <a:latin typeface="Calibri" panose="020F0502020204030204"/>
              <a:ea typeface="+mn-ea"/>
              <a:cs typeface="+mn-cs"/>
            </a:rPr>
            <a:t>Retroalimentar y monitorear en conjunto con Mesa interna de Género.</a:t>
          </a:r>
          <a:endParaRPr lang="es-CL" sz="1000" kern="1200" dirty="0">
            <a:latin typeface="Calibri" panose="020F0502020204030204"/>
            <a:ea typeface="+mn-ea"/>
            <a:cs typeface="+mn-cs"/>
          </a:endParaRPr>
        </a:p>
      </dsp:txBody>
      <dsp:txXfrm>
        <a:off x="5499229" y="2006777"/>
        <a:ext cx="2234611" cy="134076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A261DD-4F89-475F-B7DD-87D254E8C089}">
      <dsp:nvSpPr>
        <dsp:cNvPr id="0" name=""/>
        <dsp:cNvSpPr/>
      </dsp:nvSpPr>
      <dsp:spPr>
        <a:xfrm>
          <a:off x="2057739" y="775637"/>
          <a:ext cx="442652" cy="91440"/>
        </a:xfrm>
        <a:custGeom>
          <a:avLst/>
          <a:gdLst/>
          <a:ahLst/>
          <a:cxnLst/>
          <a:rect l="0" t="0" r="0" b="0"/>
          <a:pathLst>
            <a:path>
              <a:moveTo>
                <a:pt x="0" y="45720"/>
              </a:moveTo>
              <a:lnTo>
                <a:pt x="44265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267234" y="818991"/>
        <a:ext cx="23662" cy="4732"/>
      </dsp:txXfrm>
    </dsp:sp>
    <dsp:sp modelId="{EB45F4C9-1A82-40BD-B39C-B29E30B7F7C9}">
      <dsp:nvSpPr>
        <dsp:cNvPr id="0" name=""/>
        <dsp:cNvSpPr/>
      </dsp:nvSpPr>
      <dsp:spPr>
        <a:xfrm>
          <a:off x="1920" y="204071"/>
          <a:ext cx="2057618" cy="123457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CL" sz="1000" kern="1200" dirty="0" smtClean="0">
              <a:latin typeface="Calibri" panose="020F0502020204030204"/>
              <a:ea typeface="+mn-ea"/>
              <a:cs typeface="+mn-cs"/>
            </a:rPr>
            <a:t>Informar a la mesa interna  del requerimiento.</a:t>
          </a:r>
        </a:p>
        <a:p>
          <a:pPr lvl="0" algn="ctr" defTabSz="444500">
            <a:lnSpc>
              <a:spcPct val="90000"/>
            </a:lnSpc>
            <a:spcBef>
              <a:spcPct val="0"/>
            </a:spcBef>
            <a:spcAft>
              <a:spcPct val="35000"/>
            </a:spcAft>
          </a:pPr>
          <a:endParaRPr lang="es-CL" sz="1000" kern="1200" dirty="0">
            <a:latin typeface="Calibri" panose="020F0502020204030204"/>
            <a:ea typeface="+mn-ea"/>
            <a:cs typeface="+mn-cs"/>
          </a:endParaRPr>
        </a:p>
      </dsp:txBody>
      <dsp:txXfrm>
        <a:off x="1920" y="204071"/>
        <a:ext cx="2057618" cy="1234571"/>
      </dsp:txXfrm>
    </dsp:sp>
    <dsp:sp modelId="{D305CD7E-A4E0-4B81-84A3-B10987CE26CC}">
      <dsp:nvSpPr>
        <dsp:cNvPr id="0" name=""/>
        <dsp:cNvSpPr/>
      </dsp:nvSpPr>
      <dsp:spPr>
        <a:xfrm>
          <a:off x="4588610" y="775637"/>
          <a:ext cx="442652" cy="91440"/>
        </a:xfrm>
        <a:custGeom>
          <a:avLst/>
          <a:gdLst/>
          <a:ahLst/>
          <a:cxnLst/>
          <a:rect l="0" t="0" r="0" b="0"/>
          <a:pathLst>
            <a:path>
              <a:moveTo>
                <a:pt x="0" y="45720"/>
              </a:moveTo>
              <a:lnTo>
                <a:pt x="442652"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798105" y="818991"/>
        <a:ext cx="23662" cy="4732"/>
      </dsp:txXfrm>
    </dsp:sp>
    <dsp:sp modelId="{39150B32-036D-430E-9224-98F404D4A8D8}">
      <dsp:nvSpPr>
        <dsp:cNvPr id="0" name=""/>
        <dsp:cNvSpPr/>
      </dsp:nvSpPr>
      <dsp:spPr>
        <a:xfrm>
          <a:off x="2532791" y="204071"/>
          <a:ext cx="2057618" cy="123457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CL" sz="1000" kern="1200" dirty="0" smtClean="0">
              <a:latin typeface="Calibri" panose="020F0502020204030204"/>
              <a:ea typeface="+mn-ea"/>
              <a:cs typeface="+mn-cs"/>
            </a:rPr>
            <a:t>Comenzar con información sobre las actividades y acciones desarrollada por el equipo de género de ChileValora </a:t>
          </a:r>
        </a:p>
        <a:p>
          <a:pPr lvl="0" algn="ctr" defTabSz="444500">
            <a:lnSpc>
              <a:spcPct val="90000"/>
            </a:lnSpc>
            <a:spcBef>
              <a:spcPct val="0"/>
            </a:spcBef>
            <a:spcAft>
              <a:spcPct val="35000"/>
            </a:spcAft>
          </a:pPr>
          <a:r>
            <a:rPr lang="es-CL" sz="1000" kern="1200" dirty="0" smtClean="0">
              <a:latin typeface="Calibri" panose="020F0502020204030204"/>
              <a:ea typeface="+mn-ea"/>
              <a:cs typeface="+mn-cs"/>
            </a:rPr>
            <a:t> (primera actividad asistida será informada en la intranet con fotos)</a:t>
          </a:r>
          <a:endParaRPr lang="es-CL" sz="1000" kern="1200" dirty="0">
            <a:latin typeface="Calibri" panose="020F0502020204030204"/>
            <a:ea typeface="+mn-ea"/>
            <a:cs typeface="+mn-cs"/>
          </a:endParaRPr>
        </a:p>
      </dsp:txBody>
      <dsp:txXfrm>
        <a:off x="2532791" y="204071"/>
        <a:ext cx="2057618" cy="1234571"/>
      </dsp:txXfrm>
    </dsp:sp>
    <dsp:sp modelId="{5C733545-3DD1-4E9A-BC1F-7807FF387ECC}">
      <dsp:nvSpPr>
        <dsp:cNvPr id="0" name=""/>
        <dsp:cNvSpPr/>
      </dsp:nvSpPr>
      <dsp:spPr>
        <a:xfrm>
          <a:off x="7119481" y="775637"/>
          <a:ext cx="442652" cy="91440"/>
        </a:xfrm>
        <a:custGeom>
          <a:avLst/>
          <a:gdLst/>
          <a:ahLst/>
          <a:cxnLst/>
          <a:rect l="0" t="0" r="0" b="0"/>
          <a:pathLst>
            <a:path>
              <a:moveTo>
                <a:pt x="0" y="45720"/>
              </a:moveTo>
              <a:lnTo>
                <a:pt x="442652"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7328976" y="818991"/>
        <a:ext cx="23662" cy="4732"/>
      </dsp:txXfrm>
    </dsp:sp>
    <dsp:sp modelId="{1AC3B9A1-7CD5-42DA-96DC-E2222A1A167D}">
      <dsp:nvSpPr>
        <dsp:cNvPr id="0" name=""/>
        <dsp:cNvSpPr/>
      </dsp:nvSpPr>
      <dsp:spPr>
        <a:xfrm>
          <a:off x="5063662" y="204071"/>
          <a:ext cx="2057618" cy="123457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CL" sz="1000" kern="1200" dirty="0" smtClean="0">
              <a:latin typeface="Calibri" panose="020F0502020204030204"/>
              <a:ea typeface="+mn-ea"/>
              <a:cs typeface="+mn-cs"/>
            </a:rPr>
            <a:t>Nutrir de contenido al Banner para su lanzamiento en el marco de la semana del Día Internacional de la Mujer</a:t>
          </a:r>
          <a:endParaRPr lang="es-CL" sz="1000" kern="1200" dirty="0">
            <a:latin typeface="Calibri" panose="020F0502020204030204"/>
            <a:ea typeface="+mn-ea"/>
            <a:cs typeface="+mn-cs"/>
          </a:endParaRPr>
        </a:p>
      </dsp:txBody>
      <dsp:txXfrm>
        <a:off x="5063662" y="204071"/>
        <a:ext cx="2057618" cy="1234571"/>
      </dsp:txXfrm>
    </dsp:sp>
    <dsp:sp modelId="{A22287C8-15EB-4F1E-BDBC-91B503554092}">
      <dsp:nvSpPr>
        <dsp:cNvPr id="0" name=""/>
        <dsp:cNvSpPr/>
      </dsp:nvSpPr>
      <dsp:spPr>
        <a:xfrm>
          <a:off x="1030730" y="1436842"/>
          <a:ext cx="7592612" cy="442652"/>
        </a:xfrm>
        <a:custGeom>
          <a:avLst/>
          <a:gdLst/>
          <a:ahLst/>
          <a:cxnLst/>
          <a:rect l="0" t="0" r="0" b="0"/>
          <a:pathLst>
            <a:path>
              <a:moveTo>
                <a:pt x="7592612" y="0"/>
              </a:moveTo>
              <a:lnTo>
                <a:pt x="7592612" y="238426"/>
              </a:lnTo>
              <a:lnTo>
                <a:pt x="0" y="238426"/>
              </a:lnTo>
              <a:lnTo>
                <a:pt x="0" y="442652"/>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636852" y="1655802"/>
        <a:ext cx="380367" cy="4732"/>
      </dsp:txXfrm>
    </dsp:sp>
    <dsp:sp modelId="{FC41CF7E-BBFC-465E-B189-6DB7257B0A63}">
      <dsp:nvSpPr>
        <dsp:cNvPr id="0" name=""/>
        <dsp:cNvSpPr/>
      </dsp:nvSpPr>
      <dsp:spPr>
        <a:xfrm>
          <a:off x="7594533" y="204071"/>
          <a:ext cx="2057618" cy="123457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CL" sz="1000" kern="1200" dirty="0" smtClean="0">
              <a:latin typeface="Calibri" panose="020F0502020204030204"/>
              <a:ea typeface="+mn-ea"/>
              <a:cs typeface="+mn-cs"/>
            </a:rPr>
            <a:t>Levantar buenas experiencias comunicacionales (primer semestre 2019)</a:t>
          </a:r>
          <a:endParaRPr lang="es-CL" sz="1000" kern="1200" dirty="0">
            <a:latin typeface="Calibri" panose="020F0502020204030204"/>
            <a:ea typeface="+mn-ea"/>
            <a:cs typeface="+mn-cs"/>
          </a:endParaRPr>
        </a:p>
      </dsp:txBody>
      <dsp:txXfrm>
        <a:off x="7594533" y="204071"/>
        <a:ext cx="2057618" cy="1234571"/>
      </dsp:txXfrm>
    </dsp:sp>
    <dsp:sp modelId="{0C96FA78-F5FA-4B72-83B7-8B8ACD8145D6}">
      <dsp:nvSpPr>
        <dsp:cNvPr id="0" name=""/>
        <dsp:cNvSpPr/>
      </dsp:nvSpPr>
      <dsp:spPr>
        <a:xfrm>
          <a:off x="2057739" y="2483460"/>
          <a:ext cx="442652" cy="91440"/>
        </a:xfrm>
        <a:custGeom>
          <a:avLst/>
          <a:gdLst/>
          <a:ahLst/>
          <a:cxnLst/>
          <a:rect l="0" t="0" r="0" b="0"/>
          <a:pathLst>
            <a:path>
              <a:moveTo>
                <a:pt x="0" y="45720"/>
              </a:moveTo>
              <a:lnTo>
                <a:pt x="442652"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L" sz="500" kern="1200">
            <a:solidFill>
              <a:sysClr val="windowText" lastClr="000000">
                <a:hueOff val="0"/>
                <a:satOff val="0"/>
                <a:lumOff val="0"/>
                <a:alphaOff val="0"/>
              </a:sysClr>
            </a:solidFill>
            <a:latin typeface="Calibri" panose="020F0502020204030204"/>
            <a:ea typeface="+mn-ea"/>
            <a:cs typeface="+mn-cs"/>
          </a:endParaRPr>
        </a:p>
      </dsp:txBody>
      <dsp:txXfrm>
        <a:off x="2267234" y="2526814"/>
        <a:ext cx="23662" cy="4732"/>
      </dsp:txXfrm>
    </dsp:sp>
    <dsp:sp modelId="{8464E81E-2C69-4FDC-BF9E-E30FC8431B13}">
      <dsp:nvSpPr>
        <dsp:cNvPr id="0" name=""/>
        <dsp:cNvSpPr/>
      </dsp:nvSpPr>
      <dsp:spPr>
        <a:xfrm>
          <a:off x="1920" y="1911895"/>
          <a:ext cx="2057618" cy="123457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CL" sz="1000" kern="1200" dirty="0" smtClean="0">
              <a:latin typeface="Calibri" panose="020F0502020204030204"/>
              <a:ea typeface="+mn-ea"/>
              <a:cs typeface="+mn-cs"/>
            </a:rPr>
            <a:t>Presentar propuesta a la Dirección de contenido a relevar en el Banner</a:t>
          </a:r>
        </a:p>
        <a:p>
          <a:pPr lvl="0" algn="ctr" defTabSz="444500">
            <a:lnSpc>
              <a:spcPct val="90000"/>
            </a:lnSpc>
            <a:spcBef>
              <a:spcPct val="0"/>
            </a:spcBef>
            <a:spcAft>
              <a:spcPct val="35000"/>
            </a:spcAft>
          </a:pPr>
          <a:r>
            <a:rPr lang="es-CL" sz="1000" kern="1200" dirty="0" smtClean="0">
              <a:latin typeface="Calibri" panose="020F0502020204030204"/>
              <a:ea typeface="+mn-ea"/>
              <a:cs typeface="+mn-cs"/>
            </a:rPr>
            <a:t>(primer trimestre 2019)</a:t>
          </a:r>
          <a:endParaRPr lang="es-CL" sz="1000" kern="1200" dirty="0">
            <a:latin typeface="Calibri" panose="020F0502020204030204"/>
            <a:ea typeface="+mn-ea"/>
            <a:cs typeface="+mn-cs"/>
          </a:endParaRPr>
        </a:p>
      </dsp:txBody>
      <dsp:txXfrm>
        <a:off x="1920" y="1911895"/>
        <a:ext cx="2057618" cy="1234571"/>
      </dsp:txXfrm>
    </dsp:sp>
    <dsp:sp modelId="{FA34E34C-4086-4AE9-B322-FC0CB334AE0B}">
      <dsp:nvSpPr>
        <dsp:cNvPr id="0" name=""/>
        <dsp:cNvSpPr/>
      </dsp:nvSpPr>
      <dsp:spPr>
        <a:xfrm>
          <a:off x="4588610" y="2483460"/>
          <a:ext cx="442652" cy="91440"/>
        </a:xfrm>
        <a:custGeom>
          <a:avLst/>
          <a:gdLst/>
          <a:ahLst/>
          <a:cxnLst/>
          <a:rect l="0" t="0" r="0" b="0"/>
          <a:pathLst>
            <a:path>
              <a:moveTo>
                <a:pt x="0" y="45720"/>
              </a:moveTo>
              <a:lnTo>
                <a:pt x="44265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solidFill>
              <a:sysClr val="windowText" lastClr="000000">
                <a:hueOff val="0"/>
                <a:satOff val="0"/>
                <a:lumOff val="0"/>
                <a:alphaOff val="0"/>
              </a:sysClr>
            </a:solidFill>
            <a:latin typeface="Calibri" panose="020F0502020204030204"/>
            <a:ea typeface="+mn-ea"/>
            <a:cs typeface="+mn-cs"/>
          </a:endParaRPr>
        </a:p>
      </dsp:txBody>
      <dsp:txXfrm>
        <a:off x="4798105" y="2526814"/>
        <a:ext cx="23662" cy="4732"/>
      </dsp:txXfrm>
    </dsp:sp>
    <dsp:sp modelId="{A7995D07-1BA7-41CB-ADB7-9CD76EACCDD0}">
      <dsp:nvSpPr>
        <dsp:cNvPr id="0" name=""/>
        <dsp:cNvSpPr/>
      </dsp:nvSpPr>
      <dsp:spPr>
        <a:xfrm>
          <a:off x="2532791" y="1911895"/>
          <a:ext cx="2057618" cy="123457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CL" sz="1000" kern="1200" dirty="0" smtClean="0">
              <a:latin typeface="Calibri" panose="020F0502020204030204"/>
              <a:ea typeface="+mn-ea"/>
              <a:cs typeface="+mn-cs"/>
            </a:rPr>
            <a:t>Acordar el contenido, administración y actualización sobre la información que será incluida en la Intranet Institucional</a:t>
          </a:r>
        </a:p>
        <a:p>
          <a:pPr lvl="0" algn="ctr" defTabSz="444500">
            <a:lnSpc>
              <a:spcPct val="90000"/>
            </a:lnSpc>
            <a:spcBef>
              <a:spcPct val="0"/>
            </a:spcBef>
            <a:spcAft>
              <a:spcPct val="35000"/>
            </a:spcAft>
          </a:pPr>
          <a:r>
            <a:rPr lang="es-CL" sz="1000" kern="1200" dirty="0" smtClean="0">
              <a:latin typeface="Calibri" panose="020F0502020204030204"/>
              <a:ea typeface="+mn-ea"/>
              <a:cs typeface="+mn-cs"/>
            </a:rPr>
            <a:t>Segundo trimestre 2019 </a:t>
          </a:r>
          <a:endParaRPr lang="es-CL" sz="1000" kern="1200" dirty="0">
            <a:latin typeface="Calibri" panose="020F0502020204030204"/>
            <a:ea typeface="+mn-ea"/>
            <a:cs typeface="+mn-cs"/>
          </a:endParaRPr>
        </a:p>
      </dsp:txBody>
      <dsp:txXfrm>
        <a:off x="2532791" y="1911895"/>
        <a:ext cx="2057618" cy="1234571"/>
      </dsp:txXfrm>
    </dsp:sp>
    <dsp:sp modelId="{CF75E411-90AB-43FE-99CD-F6BE51DF15D2}">
      <dsp:nvSpPr>
        <dsp:cNvPr id="0" name=""/>
        <dsp:cNvSpPr/>
      </dsp:nvSpPr>
      <dsp:spPr>
        <a:xfrm>
          <a:off x="5063662" y="1911895"/>
          <a:ext cx="2057618" cy="123457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CL" sz="1000" kern="1200" dirty="0" smtClean="0">
              <a:latin typeface="Calibri" panose="020F0502020204030204"/>
              <a:ea typeface="+mn-ea"/>
              <a:cs typeface="+mn-cs"/>
            </a:rPr>
            <a:t>Proceder a nombrar a responsable  y comenzar a  incorporar la información con carácter periódica que permita alimentar la web e informar a los profesionales de ChileValora</a:t>
          </a:r>
        </a:p>
        <a:p>
          <a:pPr lvl="0" algn="ctr" defTabSz="444500">
            <a:lnSpc>
              <a:spcPct val="90000"/>
            </a:lnSpc>
            <a:spcBef>
              <a:spcPct val="0"/>
            </a:spcBef>
            <a:spcAft>
              <a:spcPct val="35000"/>
            </a:spcAft>
          </a:pPr>
          <a:r>
            <a:rPr lang="es-CL" sz="1000" kern="1200" dirty="0" smtClean="0">
              <a:latin typeface="Calibri" panose="020F0502020204030204"/>
              <a:ea typeface="+mn-ea"/>
              <a:cs typeface="+mn-cs"/>
            </a:rPr>
            <a:t>Primer semestre 2019</a:t>
          </a:r>
          <a:endParaRPr lang="es-CL" sz="1000" kern="1200" dirty="0">
            <a:latin typeface="Calibri" panose="020F0502020204030204"/>
            <a:ea typeface="+mn-ea"/>
            <a:cs typeface="+mn-cs"/>
          </a:endParaRPr>
        </a:p>
      </dsp:txBody>
      <dsp:txXfrm>
        <a:off x="5063662" y="1911895"/>
        <a:ext cx="2057618" cy="123457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0F54E9-4FC1-4C55-9CB7-482F87952B34}">
      <dsp:nvSpPr>
        <dsp:cNvPr id="0" name=""/>
        <dsp:cNvSpPr/>
      </dsp:nvSpPr>
      <dsp:spPr>
        <a:xfrm rot="4396374">
          <a:off x="2756989" y="900631"/>
          <a:ext cx="3907079" cy="2724700"/>
        </a:xfrm>
        <a:prstGeom prst="swooshArrow">
          <a:avLst>
            <a:gd name="adj1" fmla="val 16310"/>
            <a:gd name="adj2" fmla="val 313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08C5EB-62FE-47F1-80F7-492C7733E4D7}">
      <dsp:nvSpPr>
        <dsp:cNvPr id="0" name=""/>
        <dsp:cNvSpPr/>
      </dsp:nvSpPr>
      <dsp:spPr>
        <a:xfrm>
          <a:off x="4088662" y="1169508"/>
          <a:ext cx="98665" cy="98665"/>
        </a:xfrm>
        <a:prstGeom prst="ellipse">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128AE4-ABC0-4E5A-8644-6A88D04AD6C8}">
      <dsp:nvSpPr>
        <dsp:cNvPr id="0" name=""/>
        <dsp:cNvSpPr/>
      </dsp:nvSpPr>
      <dsp:spPr>
        <a:xfrm>
          <a:off x="4645763" y="1597212"/>
          <a:ext cx="98665" cy="98665"/>
        </a:xfrm>
        <a:prstGeom prst="ellipse">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4FA3D8-20B7-49D6-9FA8-065CFB818107}">
      <dsp:nvSpPr>
        <dsp:cNvPr id="0" name=""/>
        <dsp:cNvSpPr/>
      </dsp:nvSpPr>
      <dsp:spPr>
        <a:xfrm>
          <a:off x="5146606" y="2097783"/>
          <a:ext cx="98665" cy="98665"/>
        </a:xfrm>
        <a:prstGeom prst="ellipse">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249B33-AE04-4746-9A2B-A6ACDAA2BE5B}">
      <dsp:nvSpPr>
        <dsp:cNvPr id="0" name=""/>
        <dsp:cNvSpPr/>
      </dsp:nvSpPr>
      <dsp:spPr>
        <a:xfrm>
          <a:off x="2495070" y="0"/>
          <a:ext cx="1842066" cy="724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b" anchorCtr="0">
          <a:noAutofit/>
        </a:bodyPr>
        <a:lstStyle/>
        <a:p>
          <a:pPr lvl="0" algn="ctr" defTabSz="488950" rtl="0">
            <a:lnSpc>
              <a:spcPct val="90000"/>
            </a:lnSpc>
            <a:spcBef>
              <a:spcPct val="0"/>
            </a:spcBef>
            <a:spcAft>
              <a:spcPct val="35000"/>
            </a:spcAft>
          </a:pPr>
          <a:r>
            <a:rPr lang="es-CL" sz="1100" kern="1200" dirty="0" smtClean="0"/>
            <a:t>Levantar información sobre el proceso de evaluación con los diferentes actores involucrados</a:t>
          </a:r>
          <a:endParaRPr lang="es-CL" sz="1100" kern="1200" dirty="0"/>
        </a:p>
      </dsp:txBody>
      <dsp:txXfrm>
        <a:off x="2495070" y="0"/>
        <a:ext cx="1842066" cy="724154"/>
      </dsp:txXfrm>
    </dsp:sp>
    <dsp:sp modelId="{135A9B09-C2E9-40F3-9B0B-B5355445DFAE}">
      <dsp:nvSpPr>
        <dsp:cNvPr id="0" name=""/>
        <dsp:cNvSpPr/>
      </dsp:nvSpPr>
      <dsp:spPr>
        <a:xfrm>
          <a:off x="4735422" y="856764"/>
          <a:ext cx="2738207" cy="724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l" defTabSz="488950" rtl="0">
            <a:lnSpc>
              <a:spcPct val="90000"/>
            </a:lnSpc>
            <a:spcBef>
              <a:spcPct val="0"/>
            </a:spcBef>
            <a:spcAft>
              <a:spcPct val="35000"/>
            </a:spcAft>
          </a:pPr>
          <a:r>
            <a:rPr lang="es-CL" sz="1100" kern="1200" dirty="0" smtClean="0"/>
            <a:t>Conocer el proceso de capacitación / habilitación de evaluadores</a:t>
          </a:r>
          <a:endParaRPr lang="es-CL" sz="1100" kern="1200" dirty="0"/>
        </a:p>
      </dsp:txBody>
      <dsp:txXfrm>
        <a:off x="4735422" y="856764"/>
        <a:ext cx="2738207" cy="724154"/>
      </dsp:txXfrm>
    </dsp:sp>
    <dsp:sp modelId="{52391734-AC83-4873-91EF-31644AE2833A}">
      <dsp:nvSpPr>
        <dsp:cNvPr id="0" name=""/>
        <dsp:cNvSpPr/>
      </dsp:nvSpPr>
      <dsp:spPr>
        <a:xfrm>
          <a:off x="2495070" y="1284468"/>
          <a:ext cx="1842066" cy="724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r" defTabSz="488950" rtl="0">
            <a:lnSpc>
              <a:spcPct val="90000"/>
            </a:lnSpc>
            <a:spcBef>
              <a:spcPct val="0"/>
            </a:spcBef>
            <a:spcAft>
              <a:spcPct val="35000"/>
            </a:spcAft>
          </a:pPr>
          <a:r>
            <a:rPr lang="es-CL" sz="1100" kern="1200" dirty="0" smtClean="0"/>
            <a:t>Convocar a una mesa técnica con SERMANEG para revisar lo levantado</a:t>
          </a:r>
          <a:endParaRPr lang="es-CL" sz="1100" kern="1200" dirty="0"/>
        </a:p>
      </dsp:txBody>
      <dsp:txXfrm>
        <a:off x="2495070" y="1284468"/>
        <a:ext cx="1842066" cy="724154"/>
      </dsp:txXfrm>
    </dsp:sp>
    <dsp:sp modelId="{F529271E-EFEA-416A-A531-B72F4F74DB91}">
      <dsp:nvSpPr>
        <dsp:cNvPr id="0" name=""/>
        <dsp:cNvSpPr/>
      </dsp:nvSpPr>
      <dsp:spPr>
        <a:xfrm>
          <a:off x="5509045" y="2648593"/>
          <a:ext cx="98665" cy="98665"/>
        </a:xfrm>
        <a:prstGeom prst="ellipse">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9AEFA2-B234-4569-8B5B-EA6F4BCD4A46}">
      <dsp:nvSpPr>
        <dsp:cNvPr id="0" name=""/>
        <dsp:cNvSpPr/>
      </dsp:nvSpPr>
      <dsp:spPr>
        <a:xfrm>
          <a:off x="5617646" y="1695389"/>
          <a:ext cx="4164858" cy="724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l" defTabSz="488950" rtl="0">
            <a:lnSpc>
              <a:spcPct val="90000"/>
            </a:lnSpc>
            <a:spcBef>
              <a:spcPct val="0"/>
            </a:spcBef>
            <a:spcAft>
              <a:spcPct val="35000"/>
            </a:spcAft>
          </a:pPr>
          <a:r>
            <a:rPr lang="es-CL" sz="1100" kern="1200" dirty="0" smtClean="0"/>
            <a:t>Trabajar en conjunto con el encargado del proceso de evaluación sobre módulos requeridos con enfoque de género.</a:t>
          </a:r>
          <a:endParaRPr lang="es-CL" sz="1100" kern="1200" dirty="0"/>
        </a:p>
      </dsp:txBody>
      <dsp:txXfrm>
        <a:off x="5617646" y="1695389"/>
        <a:ext cx="4164858" cy="724154"/>
      </dsp:txXfrm>
    </dsp:sp>
    <dsp:sp modelId="{CCB65778-067F-48A1-BD00-CDF9642C8185}">
      <dsp:nvSpPr>
        <dsp:cNvPr id="0" name=""/>
        <dsp:cNvSpPr/>
      </dsp:nvSpPr>
      <dsp:spPr>
        <a:xfrm>
          <a:off x="2101877" y="2335849"/>
          <a:ext cx="3052800" cy="724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r" defTabSz="488950" rtl="0">
            <a:lnSpc>
              <a:spcPct val="90000"/>
            </a:lnSpc>
            <a:spcBef>
              <a:spcPct val="0"/>
            </a:spcBef>
            <a:spcAft>
              <a:spcPct val="35000"/>
            </a:spcAft>
          </a:pPr>
          <a:r>
            <a:rPr lang="es-CL" sz="1100" kern="1200" dirty="0" smtClean="0"/>
            <a:t>Implementar un piloto (2020)</a:t>
          </a:r>
          <a:endParaRPr lang="es-CL" sz="1100" kern="1200" dirty="0"/>
        </a:p>
      </dsp:txBody>
      <dsp:txXfrm>
        <a:off x="2101877" y="2335849"/>
        <a:ext cx="3052800" cy="724154"/>
      </dsp:txXfrm>
    </dsp:sp>
    <dsp:sp modelId="{0AA756F5-187E-4C04-AE17-3293750795D8}">
      <dsp:nvSpPr>
        <dsp:cNvPr id="0" name=""/>
        <dsp:cNvSpPr/>
      </dsp:nvSpPr>
      <dsp:spPr>
        <a:xfrm>
          <a:off x="4984350" y="3801808"/>
          <a:ext cx="2489279" cy="724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t" anchorCtr="0">
          <a:noAutofit/>
        </a:bodyPr>
        <a:lstStyle/>
        <a:p>
          <a:pPr lvl="0" algn="ctr" defTabSz="488950" rtl="0">
            <a:lnSpc>
              <a:spcPct val="90000"/>
            </a:lnSpc>
            <a:spcBef>
              <a:spcPct val="0"/>
            </a:spcBef>
            <a:spcAft>
              <a:spcPct val="35000"/>
            </a:spcAft>
          </a:pPr>
          <a:r>
            <a:rPr lang="es-CL" sz="1100" kern="1200" dirty="0" smtClean="0"/>
            <a:t>Evaluar el piloto (2021)</a:t>
          </a:r>
          <a:endParaRPr lang="es-CL" sz="1100" kern="1200" dirty="0"/>
        </a:p>
      </dsp:txBody>
      <dsp:txXfrm>
        <a:off x="4984350" y="3801808"/>
        <a:ext cx="2489279" cy="724154"/>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CL"/>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7C413FB-BB61-437D-9F58-60D883001503}" type="datetimeFigureOut">
              <a:rPr lang="es-CL" smtClean="0"/>
              <a:t>07-03-2019</a:t>
            </a:fld>
            <a:endParaRPr lang="es-CL"/>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CL"/>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AA00B60-E693-4556-B2B9-F67BF25D32DF}" type="slidenum">
              <a:rPr lang="es-CL" smtClean="0"/>
              <a:t>‹Nº›</a:t>
            </a:fld>
            <a:endParaRPr lang="es-CL"/>
          </a:p>
        </p:txBody>
      </p:sp>
    </p:spTree>
    <p:extLst>
      <p:ext uri="{BB962C8B-B14F-4D97-AF65-F5344CB8AC3E}">
        <p14:creationId xmlns:p14="http://schemas.microsoft.com/office/powerpoint/2010/main" val="1206417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pPr defTabSz="931774">
              <a:defRPr/>
            </a:pPr>
            <a:fld id="{A2271950-06C3-4910-98C1-75E932B4ECD2}" type="slidenum">
              <a:rPr lang="es-CL">
                <a:solidFill>
                  <a:prstClr val="black"/>
                </a:solidFill>
                <a:latin typeface="Calibri" panose="020F0502020204030204"/>
              </a:rPr>
              <a:pPr defTabSz="931774">
                <a:defRPr/>
              </a:pPr>
              <a:t>1</a:t>
            </a:fld>
            <a:endParaRPr lang="es-CL">
              <a:solidFill>
                <a:prstClr val="black"/>
              </a:solidFill>
              <a:latin typeface="Calibri" panose="020F0502020204030204"/>
            </a:endParaRPr>
          </a:p>
        </p:txBody>
      </p:sp>
    </p:spTree>
    <p:extLst>
      <p:ext uri="{BB962C8B-B14F-4D97-AF65-F5344CB8AC3E}">
        <p14:creationId xmlns:p14="http://schemas.microsoft.com/office/powerpoint/2010/main" val="59231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06400" y="696913"/>
            <a:ext cx="6197600" cy="3486150"/>
          </a:xfrm>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pPr>
              <a:defRPr/>
            </a:pPr>
            <a:fld id="{9B621641-ADE4-495F-BB2F-720D330265AB}"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4286164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55" indent="0" algn="ctr">
              <a:buNone/>
              <a:defRPr>
                <a:solidFill>
                  <a:schemeClr val="tx1">
                    <a:tint val="75000"/>
                  </a:schemeClr>
                </a:solidFill>
              </a:defRPr>
            </a:lvl2pPr>
            <a:lvl3pPr marL="1219108"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6"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467">
              <a:defRPr/>
            </a:pPr>
            <a:fld id="{8ACDB3CC-F982-40F9-8DD6-BCC9AFBF44BD}" type="datetime1">
              <a:rPr lang="en-US" smtClean="0">
                <a:solidFill>
                  <a:prstClr val="black">
                    <a:tint val="75000"/>
                  </a:prstClr>
                </a:solidFill>
              </a:rPr>
              <a:pPr defTabSz="609467">
                <a:defRPr/>
              </a:pPr>
              <a:t>3/7/2019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09467">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467">
              <a:defRPr/>
            </a:pPr>
            <a:fld id="{AF88E988-FB04-AB4E-BE5A-59F242AF7F7A}" type="slidenum">
              <a:rPr lang="en-US" smtClean="0">
                <a:solidFill>
                  <a:prstClr val="black">
                    <a:tint val="75000"/>
                  </a:prstClr>
                </a:solidFill>
              </a:rPr>
              <a:pPr defTabSz="609467">
                <a:defRPr/>
              </a:pPr>
              <a:t>‹Nº›</a:t>
            </a:fld>
            <a:endParaRPr lang="en-US">
              <a:solidFill>
                <a:prstClr val="black">
                  <a:tint val="75000"/>
                </a:prstClr>
              </a:solidFill>
            </a:endParaRPr>
          </a:p>
        </p:txBody>
      </p:sp>
    </p:spTree>
    <p:extLst>
      <p:ext uri="{BB962C8B-B14F-4D97-AF65-F5344CB8AC3E}">
        <p14:creationId xmlns:p14="http://schemas.microsoft.com/office/powerpoint/2010/main" val="2437093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467">
              <a:defRPr/>
            </a:pPr>
            <a:fld id="{68C2560D-EC28-3B41-86E8-18F1CE0113B4}" type="datetimeFigureOut">
              <a:rPr lang="en-US" smtClean="0">
                <a:solidFill>
                  <a:prstClr val="black">
                    <a:tint val="75000"/>
                  </a:prstClr>
                </a:solidFill>
              </a:rPr>
              <a:pPr defTabSz="609467">
                <a:defRPr/>
              </a:pPr>
              <a:t>3/7/2019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467">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467">
              <a:defRPr/>
            </a:pPr>
            <a:fld id="{2066355A-084C-D24E-9AD2-7E4FC41EA627}" type="slidenum">
              <a:rPr lang="en-US" smtClean="0">
                <a:solidFill>
                  <a:prstClr val="black">
                    <a:tint val="75000"/>
                  </a:prstClr>
                </a:solidFill>
              </a:rPr>
              <a:pPr defTabSz="609467">
                <a:defRPr/>
              </a:pPr>
              <a:t>‹Nº›</a:t>
            </a:fld>
            <a:endParaRPr lang="en-US">
              <a:solidFill>
                <a:prstClr val="black">
                  <a:tint val="75000"/>
                </a:prstClr>
              </a:solidFill>
            </a:endParaRPr>
          </a:p>
        </p:txBody>
      </p:sp>
    </p:spTree>
    <p:extLst>
      <p:ext uri="{BB962C8B-B14F-4D97-AF65-F5344CB8AC3E}">
        <p14:creationId xmlns:p14="http://schemas.microsoft.com/office/powerpoint/2010/main" val="3905140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467">
              <a:defRPr/>
            </a:pPr>
            <a:fld id="{68C2560D-EC28-3B41-86E8-18F1CE0113B4}" type="datetimeFigureOut">
              <a:rPr lang="en-US" smtClean="0">
                <a:solidFill>
                  <a:prstClr val="black">
                    <a:tint val="75000"/>
                  </a:prstClr>
                </a:solidFill>
              </a:rPr>
              <a:pPr defTabSz="609467">
                <a:defRPr/>
              </a:pPr>
              <a:t>3/7/2019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467">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467">
              <a:defRPr/>
            </a:pPr>
            <a:fld id="{2066355A-084C-D24E-9AD2-7E4FC41EA627}" type="slidenum">
              <a:rPr lang="en-US" smtClean="0">
                <a:solidFill>
                  <a:prstClr val="black">
                    <a:tint val="75000"/>
                  </a:prstClr>
                </a:solidFill>
              </a:rPr>
              <a:pPr defTabSz="609467">
                <a:defRPr/>
              </a:pPr>
              <a:t>‹Nº›</a:t>
            </a:fld>
            <a:endParaRPr lang="en-US">
              <a:solidFill>
                <a:prstClr val="black">
                  <a:tint val="75000"/>
                </a:prstClr>
              </a:solidFill>
            </a:endParaRPr>
          </a:p>
        </p:txBody>
      </p:sp>
    </p:spTree>
    <p:extLst>
      <p:ext uri="{BB962C8B-B14F-4D97-AF65-F5344CB8AC3E}">
        <p14:creationId xmlns:p14="http://schemas.microsoft.com/office/powerpoint/2010/main" val="1211834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lvl1pPr>
              <a:defRPr/>
            </a:lvl1pPr>
          </a:lstStyle>
          <a:p>
            <a:r>
              <a:rPr lang="es-ES" dirty="0"/>
              <a:t>Blanco</a:t>
            </a:r>
            <a:endParaRPr lang="es-CL" dirty="0"/>
          </a:p>
        </p:txBody>
      </p:sp>
      <p:sp>
        <p:nvSpPr>
          <p:cNvPr id="3" name="Marcador de fecha 2"/>
          <p:cNvSpPr>
            <a:spLocks noGrp="1"/>
          </p:cNvSpPr>
          <p:nvPr>
            <p:ph type="dt" sz="half" idx="10"/>
          </p:nvPr>
        </p:nvSpPr>
        <p:spPr/>
        <p:txBody>
          <a:bodyPr/>
          <a:lstStyle/>
          <a:p>
            <a:pPr defTabSz="609467">
              <a:defRPr/>
            </a:pPr>
            <a:fld id="{7B61E2E8-7F27-4E31-BB22-385805463D72}" type="datetimeFigureOut">
              <a:rPr lang="es-ES" smtClean="0">
                <a:solidFill>
                  <a:prstClr val="black">
                    <a:tint val="75000"/>
                  </a:prstClr>
                </a:solidFill>
              </a:rPr>
              <a:pPr defTabSz="609467">
                <a:defRPr/>
              </a:pPr>
              <a:t>07/03/2019</a:t>
            </a:fld>
            <a:endParaRPr lang="es-ES">
              <a:solidFill>
                <a:prstClr val="black">
                  <a:tint val="75000"/>
                </a:prstClr>
              </a:solidFill>
            </a:endParaRPr>
          </a:p>
        </p:txBody>
      </p:sp>
      <p:sp>
        <p:nvSpPr>
          <p:cNvPr id="4" name="Marcador de pie de página 3"/>
          <p:cNvSpPr>
            <a:spLocks noGrp="1"/>
          </p:cNvSpPr>
          <p:nvPr>
            <p:ph type="ftr" sz="quarter" idx="11"/>
          </p:nvPr>
        </p:nvSpPr>
        <p:spPr/>
        <p:txBody>
          <a:bodyPr/>
          <a:lstStyle/>
          <a:p>
            <a:pPr defTabSz="609467">
              <a:defRPr/>
            </a:pPr>
            <a:endParaRPr lang="es-ES">
              <a:solidFill>
                <a:prstClr val="black">
                  <a:tint val="75000"/>
                </a:prstClr>
              </a:solidFill>
            </a:endParaRPr>
          </a:p>
        </p:txBody>
      </p:sp>
      <p:sp>
        <p:nvSpPr>
          <p:cNvPr id="5" name="Marcador de número de diapositiva 4"/>
          <p:cNvSpPr>
            <a:spLocks noGrp="1"/>
          </p:cNvSpPr>
          <p:nvPr>
            <p:ph type="sldNum" sz="quarter" idx="12"/>
          </p:nvPr>
        </p:nvSpPr>
        <p:spPr/>
        <p:txBody>
          <a:bodyPr/>
          <a:lstStyle/>
          <a:p>
            <a:pPr defTabSz="609467">
              <a:defRPr/>
            </a:pPr>
            <a:fld id="{58CEB48D-1EF5-450C-941C-E5BC359314AA}" type="slidenum">
              <a:rPr lang="es-ES" smtClean="0">
                <a:solidFill>
                  <a:prstClr val="black">
                    <a:tint val="75000"/>
                  </a:prstClr>
                </a:solidFill>
              </a:rPr>
              <a:pPr defTabSz="609467">
                <a:defRPr/>
              </a:pPr>
              <a:t>‹Nº›</a:t>
            </a:fld>
            <a:endParaRPr lang="es-ES">
              <a:solidFill>
                <a:prstClr val="black">
                  <a:tint val="75000"/>
                </a:prstClr>
              </a:solidFill>
            </a:endParaRPr>
          </a:p>
        </p:txBody>
      </p:sp>
    </p:spTree>
    <p:extLst>
      <p:ext uri="{BB962C8B-B14F-4D97-AF65-F5344CB8AC3E}">
        <p14:creationId xmlns:p14="http://schemas.microsoft.com/office/powerpoint/2010/main" val="2241249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olo el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764650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ólo el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0365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Encabezado de 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8626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3"/>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482"/>
            <a:fld id="{8ACDB3CC-F982-40F9-8DD6-BCC9AFBF44BD}" type="datetime1">
              <a:rPr lang="en-US" smtClean="0">
                <a:solidFill>
                  <a:prstClr val="black">
                    <a:tint val="75000"/>
                  </a:prstClr>
                </a:solidFill>
              </a:rPr>
              <a:pPr defTabSz="609482"/>
              <a:t>3/7/2019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09482"/>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482"/>
            <a:fld id="{AF88E988-FB04-AB4E-BE5A-59F242AF7F7A}" type="slidenum">
              <a:rPr lang="en-US" smtClean="0">
                <a:solidFill>
                  <a:prstClr val="black">
                    <a:tint val="75000"/>
                  </a:prstClr>
                </a:solidFill>
              </a:rPr>
              <a:pPr defTabSz="609482"/>
              <a:t>‹Nº›</a:t>
            </a:fld>
            <a:endParaRPr lang="en-US">
              <a:solidFill>
                <a:prstClr val="black">
                  <a:tint val="75000"/>
                </a:prstClr>
              </a:solidFill>
            </a:endParaRPr>
          </a:p>
        </p:txBody>
      </p:sp>
    </p:spTree>
    <p:extLst>
      <p:ext uri="{BB962C8B-B14F-4D97-AF65-F5344CB8AC3E}">
        <p14:creationId xmlns:p14="http://schemas.microsoft.com/office/powerpoint/2010/main" val="3219521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482"/>
            <a:fld id="{68C2560D-EC28-3B41-86E8-18F1CE0113B4}" type="datetimeFigureOut">
              <a:rPr lang="en-US" smtClean="0">
                <a:solidFill>
                  <a:prstClr val="black">
                    <a:tint val="75000"/>
                  </a:prstClr>
                </a:solidFill>
              </a:rPr>
              <a:pPr defTabSz="609482"/>
              <a:t>3/7/2019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48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482"/>
            <a:fld id="{2066355A-084C-D24E-9AD2-7E4FC41EA627}" type="slidenum">
              <a:rPr lang="en-US" smtClean="0">
                <a:solidFill>
                  <a:prstClr val="black">
                    <a:tint val="75000"/>
                  </a:prstClr>
                </a:solidFill>
              </a:rPr>
              <a:pPr defTabSz="609482"/>
              <a:t>‹Nº›</a:t>
            </a:fld>
            <a:endParaRPr lang="en-US">
              <a:solidFill>
                <a:prstClr val="black">
                  <a:tint val="75000"/>
                </a:prstClr>
              </a:solidFill>
            </a:endParaRPr>
          </a:p>
        </p:txBody>
      </p:sp>
    </p:spTree>
    <p:extLst>
      <p:ext uri="{BB962C8B-B14F-4D97-AF65-F5344CB8AC3E}">
        <p14:creationId xmlns:p14="http://schemas.microsoft.com/office/powerpoint/2010/main" val="3725277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70" indent="0">
              <a:buNone/>
              <a:defRPr sz="2400">
                <a:solidFill>
                  <a:schemeClr val="tx1">
                    <a:tint val="75000"/>
                  </a:schemeClr>
                </a:solidFill>
              </a:defRPr>
            </a:lvl2pPr>
            <a:lvl3pPr marL="1219139"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7"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482"/>
            <a:fld id="{4A9E7B99-7C3F-4BC3-B7B8-7E1F8C620B24}" type="datetime1">
              <a:rPr lang="en-US" smtClean="0">
                <a:solidFill>
                  <a:prstClr val="black">
                    <a:tint val="75000"/>
                  </a:prstClr>
                </a:solidFill>
              </a:rPr>
              <a:pPr defTabSz="609482"/>
              <a:t>3/7/2019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48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482"/>
            <a:fld id="{91AF2B4D-6B12-4EDF-87BB-2B55CECB6611}" type="slidenum">
              <a:rPr lang="en-US" smtClean="0">
                <a:solidFill>
                  <a:prstClr val="black">
                    <a:tint val="75000"/>
                  </a:prstClr>
                </a:solidFill>
              </a:rPr>
              <a:pPr defTabSz="609482"/>
              <a:t>‹Nº›</a:t>
            </a:fld>
            <a:endParaRPr lang="en-US">
              <a:solidFill>
                <a:prstClr val="black">
                  <a:tint val="75000"/>
                </a:prstClr>
              </a:solidFill>
            </a:endParaRPr>
          </a:p>
        </p:txBody>
      </p:sp>
    </p:spTree>
    <p:extLst>
      <p:ext uri="{BB962C8B-B14F-4D97-AF65-F5344CB8AC3E}">
        <p14:creationId xmlns:p14="http://schemas.microsoft.com/office/powerpoint/2010/main" val="42136533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482"/>
            <a:fld id="{68C2560D-EC28-3B41-86E8-18F1CE0113B4}" type="datetimeFigureOut">
              <a:rPr lang="en-US" smtClean="0">
                <a:solidFill>
                  <a:prstClr val="black">
                    <a:tint val="75000"/>
                  </a:prstClr>
                </a:solidFill>
              </a:rPr>
              <a:pPr defTabSz="609482"/>
              <a:t>3/7/2019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48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482"/>
            <a:fld id="{2066355A-084C-D24E-9AD2-7E4FC41EA627}" type="slidenum">
              <a:rPr lang="en-US" smtClean="0">
                <a:solidFill>
                  <a:prstClr val="black">
                    <a:tint val="75000"/>
                  </a:prstClr>
                </a:solidFill>
              </a:rPr>
              <a:pPr defTabSz="609482"/>
              <a:t>‹Nº›</a:t>
            </a:fld>
            <a:endParaRPr lang="en-US">
              <a:solidFill>
                <a:prstClr val="black">
                  <a:tint val="75000"/>
                </a:prstClr>
              </a:solidFill>
            </a:endParaRPr>
          </a:p>
        </p:txBody>
      </p:sp>
    </p:spTree>
    <p:extLst>
      <p:ext uri="{BB962C8B-B14F-4D97-AF65-F5344CB8AC3E}">
        <p14:creationId xmlns:p14="http://schemas.microsoft.com/office/powerpoint/2010/main" val="347142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467">
              <a:defRPr/>
            </a:pPr>
            <a:fld id="{68C2560D-EC28-3B41-86E8-18F1CE0113B4}" type="datetimeFigureOut">
              <a:rPr lang="en-US" smtClean="0">
                <a:solidFill>
                  <a:prstClr val="black">
                    <a:tint val="75000"/>
                  </a:prstClr>
                </a:solidFill>
              </a:rPr>
              <a:pPr defTabSz="609467">
                <a:defRPr/>
              </a:pPr>
              <a:t>3/7/2019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467">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467">
              <a:defRPr/>
            </a:pPr>
            <a:fld id="{2066355A-084C-D24E-9AD2-7E4FC41EA627}" type="slidenum">
              <a:rPr lang="en-US" smtClean="0">
                <a:solidFill>
                  <a:prstClr val="black">
                    <a:tint val="75000"/>
                  </a:prstClr>
                </a:solidFill>
              </a:rPr>
              <a:pPr defTabSz="609467">
                <a:defRPr/>
              </a:pPr>
              <a:t>‹Nº›</a:t>
            </a:fld>
            <a:endParaRPr lang="en-US">
              <a:solidFill>
                <a:prstClr val="black">
                  <a:tint val="75000"/>
                </a:prstClr>
              </a:solidFill>
            </a:endParaRPr>
          </a:p>
        </p:txBody>
      </p:sp>
    </p:spTree>
    <p:extLst>
      <p:ext uri="{BB962C8B-B14F-4D97-AF65-F5344CB8AC3E}">
        <p14:creationId xmlns:p14="http://schemas.microsoft.com/office/powerpoint/2010/main" val="496417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3" y="1535113"/>
            <a:ext cx="5386917" cy="639763"/>
          </a:xfrm>
        </p:spPr>
        <p:txBody>
          <a:bodyPr anchor="b"/>
          <a:lstStyle>
            <a:lvl1pPr marL="0" indent="0">
              <a:buNone/>
              <a:defRPr sz="3200" b="1"/>
            </a:lvl1pPr>
            <a:lvl2pPr marL="609570" indent="0">
              <a:buNone/>
              <a:defRPr sz="2667" b="1"/>
            </a:lvl2pPr>
            <a:lvl3pPr marL="1219139" indent="0">
              <a:buNone/>
              <a:defRPr sz="2400" b="1"/>
            </a:lvl3pPr>
            <a:lvl4pPr marL="1828709" indent="0">
              <a:buNone/>
              <a:defRPr sz="2133" b="1"/>
            </a:lvl4pPr>
            <a:lvl5pPr marL="2438278" indent="0">
              <a:buNone/>
              <a:defRPr sz="2133" b="1"/>
            </a:lvl5pPr>
            <a:lvl6pPr marL="3047848" indent="0">
              <a:buNone/>
              <a:defRPr sz="2133" b="1"/>
            </a:lvl6pPr>
            <a:lvl7pPr marL="3657417"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3" y="2174876"/>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535113"/>
            <a:ext cx="5389033" cy="639763"/>
          </a:xfrm>
        </p:spPr>
        <p:txBody>
          <a:bodyPr anchor="b"/>
          <a:lstStyle>
            <a:lvl1pPr marL="0" indent="0">
              <a:buNone/>
              <a:defRPr sz="3200" b="1"/>
            </a:lvl1pPr>
            <a:lvl2pPr marL="609570" indent="0">
              <a:buNone/>
              <a:defRPr sz="2667" b="1"/>
            </a:lvl2pPr>
            <a:lvl3pPr marL="1219139" indent="0">
              <a:buNone/>
              <a:defRPr sz="2400" b="1"/>
            </a:lvl3pPr>
            <a:lvl4pPr marL="1828709" indent="0">
              <a:buNone/>
              <a:defRPr sz="2133" b="1"/>
            </a:lvl4pPr>
            <a:lvl5pPr marL="2438278" indent="0">
              <a:buNone/>
              <a:defRPr sz="2133" b="1"/>
            </a:lvl5pPr>
            <a:lvl6pPr marL="3047848" indent="0">
              <a:buNone/>
              <a:defRPr sz="2133" b="1"/>
            </a:lvl6pPr>
            <a:lvl7pPr marL="3657417"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4" y="2174876"/>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482"/>
            <a:fld id="{68C2560D-EC28-3B41-86E8-18F1CE0113B4}" type="datetimeFigureOut">
              <a:rPr lang="en-US" smtClean="0">
                <a:solidFill>
                  <a:prstClr val="black">
                    <a:tint val="75000"/>
                  </a:prstClr>
                </a:solidFill>
              </a:rPr>
              <a:pPr defTabSz="609482"/>
              <a:t>3/7/2019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482"/>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482"/>
            <a:fld id="{2066355A-084C-D24E-9AD2-7E4FC41EA627}" type="slidenum">
              <a:rPr lang="en-US" smtClean="0">
                <a:solidFill>
                  <a:prstClr val="black">
                    <a:tint val="75000"/>
                  </a:prstClr>
                </a:solidFill>
              </a:rPr>
              <a:pPr defTabSz="609482"/>
              <a:t>‹Nº›</a:t>
            </a:fld>
            <a:endParaRPr lang="en-US">
              <a:solidFill>
                <a:prstClr val="black">
                  <a:tint val="75000"/>
                </a:prstClr>
              </a:solidFill>
            </a:endParaRPr>
          </a:p>
        </p:txBody>
      </p:sp>
    </p:spTree>
    <p:extLst>
      <p:ext uri="{BB962C8B-B14F-4D97-AF65-F5344CB8AC3E}">
        <p14:creationId xmlns:p14="http://schemas.microsoft.com/office/powerpoint/2010/main" val="269258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482"/>
            <a:fld id="{68C2560D-EC28-3B41-86E8-18F1CE0113B4}" type="datetimeFigureOut">
              <a:rPr lang="en-US" smtClean="0">
                <a:solidFill>
                  <a:prstClr val="black">
                    <a:tint val="75000"/>
                  </a:prstClr>
                </a:solidFill>
              </a:rPr>
              <a:pPr defTabSz="609482"/>
              <a:t>3/7/2019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482"/>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482"/>
            <a:fld id="{2066355A-084C-D24E-9AD2-7E4FC41EA627}" type="slidenum">
              <a:rPr lang="en-US" smtClean="0">
                <a:solidFill>
                  <a:prstClr val="black">
                    <a:tint val="75000"/>
                  </a:prstClr>
                </a:solidFill>
              </a:rPr>
              <a:pPr defTabSz="609482"/>
              <a:t>‹Nº›</a:t>
            </a:fld>
            <a:endParaRPr lang="en-US">
              <a:solidFill>
                <a:prstClr val="black">
                  <a:tint val="75000"/>
                </a:prstClr>
              </a:solidFill>
            </a:endParaRPr>
          </a:p>
        </p:txBody>
      </p:sp>
    </p:spTree>
    <p:extLst>
      <p:ext uri="{BB962C8B-B14F-4D97-AF65-F5344CB8AC3E}">
        <p14:creationId xmlns:p14="http://schemas.microsoft.com/office/powerpoint/2010/main" val="32342531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482"/>
            <a:fld id="{68C2560D-EC28-3B41-86E8-18F1CE0113B4}" type="datetimeFigureOut">
              <a:rPr lang="en-US" smtClean="0">
                <a:solidFill>
                  <a:prstClr val="black">
                    <a:tint val="75000"/>
                  </a:prstClr>
                </a:solidFill>
              </a:rPr>
              <a:pPr defTabSz="609482"/>
              <a:t>3/7/2019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482"/>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482"/>
            <a:fld id="{2066355A-084C-D24E-9AD2-7E4FC41EA627}" type="slidenum">
              <a:rPr lang="en-US" smtClean="0">
                <a:solidFill>
                  <a:prstClr val="black">
                    <a:tint val="75000"/>
                  </a:prstClr>
                </a:solidFill>
              </a:rPr>
              <a:pPr defTabSz="609482"/>
              <a:t>‹Nº›</a:t>
            </a:fld>
            <a:endParaRPr lang="en-US">
              <a:solidFill>
                <a:prstClr val="black">
                  <a:tint val="75000"/>
                </a:prstClr>
              </a:solidFill>
            </a:endParaRPr>
          </a:p>
        </p:txBody>
      </p:sp>
    </p:spTree>
    <p:extLst>
      <p:ext uri="{BB962C8B-B14F-4D97-AF65-F5344CB8AC3E}">
        <p14:creationId xmlns:p14="http://schemas.microsoft.com/office/powerpoint/2010/main" val="8561150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5" y="273057"/>
            <a:ext cx="6815668"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4"/>
            <a:ext cx="4011084" cy="4691063"/>
          </a:xfrm>
        </p:spPr>
        <p:txBody>
          <a:bodyPr/>
          <a:lstStyle>
            <a:lvl1pPr marL="0" indent="0">
              <a:buNone/>
              <a:defRPr sz="1867"/>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482"/>
            <a:fld id="{68C2560D-EC28-3B41-86E8-18F1CE0113B4}" type="datetimeFigureOut">
              <a:rPr lang="en-US" smtClean="0">
                <a:solidFill>
                  <a:prstClr val="black">
                    <a:tint val="75000"/>
                  </a:prstClr>
                </a:solidFill>
              </a:rPr>
              <a:pPr defTabSz="609482"/>
              <a:t>3/7/2019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48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482"/>
            <a:fld id="{2C6B1FF6-39B9-40F5-8B67-33C6354A3D4F}" type="slidenum">
              <a:rPr lang="en-US" smtClean="0">
                <a:solidFill>
                  <a:prstClr val="black">
                    <a:tint val="75000"/>
                  </a:prstClr>
                </a:solidFill>
              </a:rPr>
              <a:pPr defTabSz="609482"/>
              <a:t>‹Nº›</a:t>
            </a:fld>
            <a:endParaRPr lang="en-US" dirty="0">
              <a:solidFill>
                <a:srgbClr val="9BBB59">
                  <a:shade val="75000"/>
                </a:srgbClr>
              </a:solidFill>
            </a:endParaRPr>
          </a:p>
        </p:txBody>
      </p:sp>
    </p:spTree>
    <p:extLst>
      <p:ext uri="{BB962C8B-B14F-4D97-AF65-F5344CB8AC3E}">
        <p14:creationId xmlns:p14="http://schemas.microsoft.com/office/powerpoint/2010/main" val="36455248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6"/>
            <a:ext cx="7315200" cy="4114800"/>
          </a:xfrm>
        </p:spPr>
        <p:txBody>
          <a:bodyPr/>
          <a:lstStyle>
            <a:lvl1pPr marL="0" indent="0">
              <a:buNone/>
              <a:defRPr sz="4267"/>
            </a:lvl1pPr>
            <a:lvl2pPr marL="609570" indent="0">
              <a:buNone/>
              <a:defRPr sz="3733"/>
            </a:lvl2pPr>
            <a:lvl3pPr marL="1219139" indent="0">
              <a:buNone/>
              <a:defRPr sz="3200"/>
            </a:lvl3pPr>
            <a:lvl4pPr marL="1828709" indent="0">
              <a:buNone/>
              <a:defRPr sz="2667"/>
            </a:lvl4pPr>
            <a:lvl5pPr marL="2438278" indent="0">
              <a:buNone/>
              <a:defRPr sz="2667"/>
            </a:lvl5pPr>
            <a:lvl6pPr marL="3047848" indent="0">
              <a:buNone/>
              <a:defRPr sz="2667"/>
            </a:lvl6pPr>
            <a:lvl7pPr marL="3657417" indent="0">
              <a:buNone/>
              <a:defRPr sz="2667"/>
            </a:lvl7pPr>
            <a:lvl8pPr marL="4266987" indent="0">
              <a:buNone/>
              <a:defRPr sz="2667"/>
            </a:lvl8pPr>
            <a:lvl9pPr marL="4876557" indent="0">
              <a:buNone/>
              <a:defRPr sz="2667"/>
            </a:lvl9pPr>
          </a:lstStyle>
          <a:p>
            <a:endParaRPr lang="en-US"/>
          </a:p>
        </p:txBody>
      </p:sp>
      <p:sp>
        <p:nvSpPr>
          <p:cNvPr id="4" name="Text Placeholder 3"/>
          <p:cNvSpPr>
            <a:spLocks noGrp="1"/>
          </p:cNvSpPr>
          <p:nvPr>
            <p:ph type="body" sz="half" idx="2"/>
          </p:nvPr>
        </p:nvSpPr>
        <p:spPr>
          <a:xfrm>
            <a:off x="2389717" y="5367343"/>
            <a:ext cx="7315200" cy="804863"/>
          </a:xfrm>
        </p:spPr>
        <p:txBody>
          <a:bodyPr/>
          <a:lstStyle>
            <a:lvl1pPr marL="0" indent="0">
              <a:buNone/>
              <a:defRPr sz="1867"/>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482"/>
            <a:fld id="{68C2560D-EC28-3B41-86E8-18F1CE0113B4}" type="datetimeFigureOut">
              <a:rPr lang="en-US" smtClean="0">
                <a:solidFill>
                  <a:prstClr val="black">
                    <a:tint val="75000"/>
                  </a:prstClr>
                </a:solidFill>
              </a:rPr>
              <a:pPr defTabSz="609482"/>
              <a:t>3/7/2019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482"/>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482"/>
            <a:fld id="{2066355A-084C-D24E-9AD2-7E4FC41EA627}" type="slidenum">
              <a:rPr lang="en-US" smtClean="0">
                <a:solidFill>
                  <a:prstClr val="black">
                    <a:tint val="75000"/>
                  </a:prstClr>
                </a:solidFill>
              </a:rPr>
              <a:pPr defTabSz="609482"/>
              <a:t>‹Nº›</a:t>
            </a:fld>
            <a:endParaRPr lang="en-US">
              <a:solidFill>
                <a:prstClr val="black">
                  <a:tint val="75000"/>
                </a:prstClr>
              </a:solidFill>
            </a:endParaRPr>
          </a:p>
        </p:txBody>
      </p:sp>
    </p:spTree>
    <p:extLst>
      <p:ext uri="{BB962C8B-B14F-4D97-AF65-F5344CB8AC3E}">
        <p14:creationId xmlns:p14="http://schemas.microsoft.com/office/powerpoint/2010/main" val="15756246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482"/>
            <a:fld id="{68C2560D-EC28-3B41-86E8-18F1CE0113B4}" type="datetimeFigureOut">
              <a:rPr lang="en-US" smtClean="0">
                <a:solidFill>
                  <a:prstClr val="black">
                    <a:tint val="75000"/>
                  </a:prstClr>
                </a:solidFill>
              </a:rPr>
              <a:pPr defTabSz="609482"/>
              <a:t>3/7/2019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48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482"/>
            <a:fld id="{2066355A-084C-D24E-9AD2-7E4FC41EA627}" type="slidenum">
              <a:rPr lang="en-US" smtClean="0">
                <a:solidFill>
                  <a:prstClr val="black">
                    <a:tint val="75000"/>
                  </a:prstClr>
                </a:solidFill>
              </a:rPr>
              <a:pPr defTabSz="609482"/>
              <a:t>‹Nº›</a:t>
            </a:fld>
            <a:endParaRPr lang="en-US">
              <a:solidFill>
                <a:prstClr val="black">
                  <a:tint val="75000"/>
                </a:prstClr>
              </a:solidFill>
            </a:endParaRPr>
          </a:p>
        </p:txBody>
      </p:sp>
    </p:spTree>
    <p:extLst>
      <p:ext uri="{BB962C8B-B14F-4D97-AF65-F5344CB8AC3E}">
        <p14:creationId xmlns:p14="http://schemas.microsoft.com/office/powerpoint/2010/main" val="33852188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482"/>
            <a:fld id="{68C2560D-EC28-3B41-86E8-18F1CE0113B4}" type="datetimeFigureOut">
              <a:rPr lang="en-US" smtClean="0">
                <a:solidFill>
                  <a:prstClr val="black">
                    <a:tint val="75000"/>
                  </a:prstClr>
                </a:solidFill>
              </a:rPr>
              <a:pPr defTabSz="609482"/>
              <a:t>3/7/2019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482"/>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482"/>
            <a:fld id="{2066355A-084C-D24E-9AD2-7E4FC41EA627}" type="slidenum">
              <a:rPr lang="en-US" smtClean="0">
                <a:solidFill>
                  <a:prstClr val="black">
                    <a:tint val="75000"/>
                  </a:prstClr>
                </a:solidFill>
              </a:rPr>
              <a:pPr defTabSz="609482"/>
              <a:t>‹Nº›</a:t>
            </a:fld>
            <a:endParaRPr lang="en-US">
              <a:solidFill>
                <a:prstClr val="black">
                  <a:tint val="75000"/>
                </a:prstClr>
              </a:solidFill>
            </a:endParaRPr>
          </a:p>
        </p:txBody>
      </p:sp>
    </p:spTree>
    <p:extLst>
      <p:ext uri="{BB962C8B-B14F-4D97-AF65-F5344CB8AC3E}">
        <p14:creationId xmlns:p14="http://schemas.microsoft.com/office/powerpoint/2010/main" val="2494565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55" indent="0">
              <a:buNone/>
              <a:defRPr sz="2400">
                <a:solidFill>
                  <a:schemeClr val="tx1">
                    <a:tint val="75000"/>
                  </a:schemeClr>
                </a:solidFill>
              </a:defRPr>
            </a:lvl2pPr>
            <a:lvl3pPr marL="1219108" indent="0">
              <a:buNone/>
              <a:defRPr sz="2133">
                <a:solidFill>
                  <a:schemeClr val="tx1">
                    <a:tint val="75000"/>
                  </a:schemeClr>
                </a:solidFill>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6"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467">
              <a:defRPr/>
            </a:pPr>
            <a:fld id="{4A9E7B99-7C3F-4BC3-B7B8-7E1F8C620B24}" type="datetime1">
              <a:rPr lang="en-US" smtClean="0">
                <a:solidFill>
                  <a:prstClr val="black">
                    <a:tint val="75000"/>
                  </a:prstClr>
                </a:solidFill>
              </a:rPr>
              <a:pPr defTabSz="609467">
                <a:defRPr/>
              </a:pPr>
              <a:t>3/7/2019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467">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467">
              <a:defRPr/>
            </a:pPr>
            <a:fld id="{91AF2B4D-6B12-4EDF-87BB-2B55CECB6611}" type="slidenum">
              <a:rPr lang="en-US" smtClean="0">
                <a:solidFill>
                  <a:prstClr val="black">
                    <a:tint val="75000"/>
                  </a:prstClr>
                </a:solidFill>
              </a:rPr>
              <a:pPr defTabSz="609467">
                <a:defRPr/>
              </a:pPr>
              <a:t>‹Nº›</a:t>
            </a:fld>
            <a:endParaRPr lang="en-US">
              <a:solidFill>
                <a:prstClr val="black">
                  <a:tint val="75000"/>
                </a:prstClr>
              </a:solidFill>
            </a:endParaRPr>
          </a:p>
        </p:txBody>
      </p:sp>
    </p:spTree>
    <p:extLst>
      <p:ext uri="{BB962C8B-B14F-4D97-AF65-F5344CB8AC3E}">
        <p14:creationId xmlns:p14="http://schemas.microsoft.com/office/powerpoint/2010/main" val="1280728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467">
              <a:defRPr/>
            </a:pPr>
            <a:fld id="{68C2560D-EC28-3B41-86E8-18F1CE0113B4}" type="datetimeFigureOut">
              <a:rPr lang="en-US" smtClean="0">
                <a:solidFill>
                  <a:prstClr val="black">
                    <a:tint val="75000"/>
                  </a:prstClr>
                </a:solidFill>
              </a:rPr>
              <a:pPr defTabSz="609467">
                <a:defRPr/>
              </a:pPr>
              <a:t>3/7/2019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467">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467">
              <a:defRPr/>
            </a:pPr>
            <a:fld id="{2066355A-084C-D24E-9AD2-7E4FC41EA627}" type="slidenum">
              <a:rPr lang="en-US" smtClean="0">
                <a:solidFill>
                  <a:prstClr val="black">
                    <a:tint val="75000"/>
                  </a:prstClr>
                </a:solidFill>
              </a:rPr>
              <a:pPr defTabSz="609467">
                <a:defRPr/>
              </a:pPr>
              <a:t>‹Nº›</a:t>
            </a:fld>
            <a:endParaRPr lang="en-US">
              <a:solidFill>
                <a:prstClr val="black">
                  <a:tint val="75000"/>
                </a:prstClr>
              </a:solidFill>
            </a:endParaRPr>
          </a:p>
        </p:txBody>
      </p:sp>
    </p:spTree>
    <p:extLst>
      <p:ext uri="{BB962C8B-B14F-4D97-AF65-F5344CB8AC3E}">
        <p14:creationId xmlns:p14="http://schemas.microsoft.com/office/powerpoint/2010/main" val="3593343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4" y="1535113"/>
            <a:ext cx="5386917" cy="639763"/>
          </a:xfrm>
        </p:spPr>
        <p:txBody>
          <a:bodyPr anchor="b"/>
          <a:lstStyle>
            <a:lvl1pPr marL="0" indent="0">
              <a:buNone/>
              <a:defRPr sz="3200" b="1"/>
            </a:lvl1pPr>
            <a:lvl2pPr marL="609555" indent="0">
              <a:buNone/>
              <a:defRPr sz="2667" b="1"/>
            </a:lvl2pPr>
            <a:lvl3pPr marL="1219108" indent="0">
              <a:buNone/>
              <a:defRPr sz="2400" b="1"/>
            </a:lvl3pPr>
            <a:lvl4pPr marL="1828664" indent="0">
              <a:buNone/>
              <a:defRPr sz="2133" b="1"/>
            </a:lvl4pPr>
            <a:lvl5pPr marL="2438218" indent="0">
              <a:buNone/>
              <a:defRPr sz="2133" b="1"/>
            </a:lvl5pPr>
            <a:lvl6pPr marL="3047772" indent="0">
              <a:buNone/>
              <a:defRPr sz="2133" b="1"/>
            </a:lvl6pPr>
            <a:lvl7pPr marL="3657326" indent="0">
              <a:buNone/>
              <a:defRPr sz="2133" b="1"/>
            </a:lvl7pPr>
            <a:lvl8pPr marL="4266880" indent="0">
              <a:buNone/>
              <a:defRPr sz="2133" b="1"/>
            </a:lvl8pPr>
            <a:lvl9pPr marL="4876435"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4" y="2174876"/>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6" y="1535113"/>
            <a:ext cx="5389033" cy="639763"/>
          </a:xfrm>
        </p:spPr>
        <p:txBody>
          <a:bodyPr anchor="b"/>
          <a:lstStyle>
            <a:lvl1pPr marL="0" indent="0">
              <a:buNone/>
              <a:defRPr sz="3200" b="1"/>
            </a:lvl1pPr>
            <a:lvl2pPr marL="609555" indent="0">
              <a:buNone/>
              <a:defRPr sz="2667" b="1"/>
            </a:lvl2pPr>
            <a:lvl3pPr marL="1219108" indent="0">
              <a:buNone/>
              <a:defRPr sz="2400" b="1"/>
            </a:lvl3pPr>
            <a:lvl4pPr marL="1828664" indent="0">
              <a:buNone/>
              <a:defRPr sz="2133" b="1"/>
            </a:lvl4pPr>
            <a:lvl5pPr marL="2438218" indent="0">
              <a:buNone/>
              <a:defRPr sz="2133" b="1"/>
            </a:lvl5pPr>
            <a:lvl6pPr marL="3047772" indent="0">
              <a:buNone/>
              <a:defRPr sz="2133" b="1"/>
            </a:lvl6pPr>
            <a:lvl7pPr marL="3657326" indent="0">
              <a:buNone/>
              <a:defRPr sz="2133" b="1"/>
            </a:lvl7pPr>
            <a:lvl8pPr marL="4266880" indent="0">
              <a:buNone/>
              <a:defRPr sz="2133" b="1"/>
            </a:lvl8pPr>
            <a:lvl9pPr marL="4876435"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6" y="2174876"/>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467">
              <a:defRPr/>
            </a:pPr>
            <a:fld id="{68C2560D-EC28-3B41-86E8-18F1CE0113B4}" type="datetimeFigureOut">
              <a:rPr lang="en-US" smtClean="0">
                <a:solidFill>
                  <a:prstClr val="black">
                    <a:tint val="75000"/>
                  </a:prstClr>
                </a:solidFill>
              </a:rPr>
              <a:pPr defTabSz="609467">
                <a:defRPr/>
              </a:pPr>
              <a:t>3/7/2019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467">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467">
              <a:defRPr/>
            </a:pPr>
            <a:fld id="{2066355A-084C-D24E-9AD2-7E4FC41EA627}" type="slidenum">
              <a:rPr lang="en-US" smtClean="0">
                <a:solidFill>
                  <a:prstClr val="black">
                    <a:tint val="75000"/>
                  </a:prstClr>
                </a:solidFill>
              </a:rPr>
              <a:pPr defTabSz="609467">
                <a:defRPr/>
              </a:pPr>
              <a:t>‹Nº›</a:t>
            </a:fld>
            <a:endParaRPr lang="en-US">
              <a:solidFill>
                <a:prstClr val="black">
                  <a:tint val="75000"/>
                </a:prstClr>
              </a:solidFill>
            </a:endParaRPr>
          </a:p>
        </p:txBody>
      </p:sp>
    </p:spTree>
    <p:extLst>
      <p:ext uri="{BB962C8B-B14F-4D97-AF65-F5344CB8AC3E}">
        <p14:creationId xmlns:p14="http://schemas.microsoft.com/office/powerpoint/2010/main" val="1522880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467">
              <a:defRPr/>
            </a:pPr>
            <a:fld id="{68C2560D-EC28-3B41-86E8-18F1CE0113B4}" type="datetimeFigureOut">
              <a:rPr lang="en-US" smtClean="0">
                <a:solidFill>
                  <a:prstClr val="black">
                    <a:tint val="75000"/>
                  </a:prstClr>
                </a:solidFill>
              </a:rPr>
              <a:pPr defTabSz="609467">
                <a:defRPr/>
              </a:pPr>
              <a:t>3/7/2019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467">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467">
              <a:defRPr/>
            </a:pPr>
            <a:fld id="{2066355A-084C-D24E-9AD2-7E4FC41EA627}" type="slidenum">
              <a:rPr lang="en-US" smtClean="0">
                <a:solidFill>
                  <a:prstClr val="black">
                    <a:tint val="75000"/>
                  </a:prstClr>
                </a:solidFill>
              </a:rPr>
              <a:pPr defTabSz="609467">
                <a:defRPr/>
              </a:pPr>
              <a:t>‹Nº›</a:t>
            </a:fld>
            <a:endParaRPr lang="en-US">
              <a:solidFill>
                <a:prstClr val="black">
                  <a:tint val="75000"/>
                </a:prstClr>
              </a:solidFill>
            </a:endParaRPr>
          </a:p>
        </p:txBody>
      </p:sp>
    </p:spTree>
    <p:extLst>
      <p:ext uri="{BB962C8B-B14F-4D97-AF65-F5344CB8AC3E}">
        <p14:creationId xmlns:p14="http://schemas.microsoft.com/office/powerpoint/2010/main" val="3444263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467">
              <a:defRPr/>
            </a:pPr>
            <a:fld id="{68C2560D-EC28-3B41-86E8-18F1CE0113B4}" type="datetimeFigureOut">
              <a:rPr lang="en-US" smtClean="0">
                <a:solidFill>
                  <a:prstClr val="black">
                    <a:tint val="75000"/>
                  </a:prstClr>
                </a:solidFill>
              </a:rPr>
              <a:pPr defTabSz="609467">
                <a:defRPr/>
              </a:pPr>
              <a:t>3/7/2019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467">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467">
              <a:defRPr/>
            </a:pPr>
            <a:fld id="{2066355A-084C-D24E-9AD2-7E4FC41EA627}" type="slidenum">
              <a:rPr lang="en-US" smtClean="0">
                <a:solidFill>
                  <a:prstClr val="black">
                    <a:tint val="75000"/>
                  </a:prstClr>
                </a:solidFill>
              </a:rPr>
              <a:pPr defTabSz="609467">
                <a:defRPr/>
              </a:pPr>
              <a:t>‹Nº›</a:t>
            </a:fld>
            <a:endParaRPr lang="en-US">
              <a:solidFill>
                <a:prstClr val="black">
                  <a:tint val="75000"/>
                </a:prstClr>
              </a:solidFill>
            </a:endParaRPr>
          </a:p>
        </p:txBody>
      </p:sp>
    </p:spTree>
    <p:extLst>
      <p:ext uri="{BB962C8B-B14F-4D97-AF65-F5344CB8AC3E}">
        <p14:creationId xmlns:p14="http://schemas.microsoft.com/office/powerpoint/2010/main" val="2206829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5" y="273058"/>
            <a:ext cx="6815668"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4"/>
            <a:ext cx="4011084" cy="4691063"/>
          </a:xfrm>
        </p:spPr>
        <p:txBody>
          <a:bodyPr/>
          <a:lstStyle>
            <a:lvl1pPr marL="0" indent="0">
              <a:buNone/>
              <a:defRPr sz="1867"/>
            </a:lvl1pPr>
            <a:lvl2pPr marL="609555" indent="0">
              <a:buNone/>
              <a:defRPr sz="1600"/>
            </a:lvl2pPr>
            <a:lvl3pPr marL="1219108" indent="0">
              <a:buNone/>
              <a:defRPr sz="1333"/>
            </a:lvl3pPr>
            <a:lvl4pPr marL="1828664" indent="0">
              <a:buNone/>
              <a:defRPr sz="1200"/>
            </a:lvl4pPr>
            <a:lvl5pPr marL="2438218" indent="0">
              <a:buNone/>
              <a:defRPr sz="1200"/>
            </a:lvl5pPr>
            <a:lvl6pPr marL="3047772" indent="0">
              <a:buNone/>
              <a:defRPr sz="1200"/>
            </a:lvl6pPr>
            <a:lvl7pPr marL="3657326" indent="0">
              <a:buNone/>
              <a:defRPr sz="1200"/>
            </a:lvl7pPr>
            <a:lvl8pPr marL="4266880" indent="0">
              <a:buNone/>
              <a:defRPr sz="1200"/>
            </a:lvl8pPr>
            <a:lvl9pPr marL="487643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467">
              <a:defRPr/>
            </a:pPr>
            <a:fld id="{68C2560D-EC28-3B41-86E8-18F1CE0113B4}" type="datetimeFigureOut">
              <a:rPr lang="en-US" smtClean="0">
                <a:solidFill>
                  <a:prstClr val="black">
                    <a:tint val="75000"/>
                  </a:prstClr>
                </a:solidFill>
              </a:rPr>
              <a:pPr defTabSz="609467">
                <a:defRPr/>
              </a:pPr>
              <a:t>3/7/2019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467">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467">
              <a:defRPr/>
            </a:pPr>
            <a:fld id="{2C6B1FF6-39B9-40F5-8B67-33C6354A3D4F}" type="slidenum">
              <a:rPr lang="en-US" smtClean="0">
                <a:solidFill>
                  <a:prstClr val="black">
                    <a:tint val="75000"/>
                  </a:prstClr>
                </a:solidFill>
              </a:rPr>
              <a:pPr defTabSz="609467">
                <a:defRPr/>
              </a:pPr>
              <a:t>‹Nº›</a:t>
            </a:fld>
            <a:endParaRPr lang="en-US" dirty="0">
              <a:solidFill>
                <a:srgbClr val="9BBB59">
                  <a:shade val="75000"/>
                </a:srgbClr>
              </a:solidFill>
            </a:endParaRPr>
          </a:p>
        </p:txBody>
      </p:sp>
    </p:spTree>
    <p:extLst>
      <p:ext uri="{BB962C8B-B14F-4D97-AF65-F5344CB8AC3E}">
        <p14:creationId xmlns:p14="http://schemas.microsoft.com/office/powerpoint/2010/main" val="2575870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6"/>
            <a:ext cx="7315200" cy="4114800"/>
          </a:xfrm>
        </p:spPr>
        <p:txBody>
          <a:bodyPr/>
          <a:lstStyle>
            <a:lvl1pPr marL="0" indent="0">
              <a:buNone/>
              <a:defRPr sz="4267"/>
            </a:lvl1pPr>
            <a:lvl2pPr marL="609555" indent="0">
              <a:buNone/>
              <a:defRPr sz="3733"/>
            </a:lvl2pPr>
            <a:lvl3pPr marL="1219108" indent="0">
              <a:buNone/>
              <a:defRPr sz="3200"/>
            </a:lvl3pPr>
            <a:lvl4pPr marL="1828664" indent="0">
              <a:buNone/>
              <a:defRPr sz="2667"/>
            </a:lvl4pPr>
            <a:lvl5pPr marL="2438218" indent="0">
              <a:buNone/>
              <a:defRPr sz="2667"/>
            </a:lvl5pPr>
            <a:lvl6pPr marL="3047772" indent="0">
              <a:buNone/>
              <a:defRPr sz="2667"/>
            </a:lvl6pPr>
            <a:lvl7pPr marL="3657326" indent="0">
              <a:buNone/>
              <a:defRPr sz="2667"/>
            </a:lvl7pPr>
            <a:lvl8pPr marL="4266880" indent="0">
              <a:buNone/>
              <a:defRPr sz="2667"/>
            </a:lvl8pPr>
            <a:lvl9pPr marL="4876435" indent="0">
              <a:buNone/>
              <a:defRPr sz="2667"/>
            </a:lvl9pPr>
          </a:lstStyle>
          <a:p>
            <a:endParaRPr lang="en-US"/>
          </a:p>
        </p:txBody>
      </p:sp>
      <p:sp>
        <p:nvSpPr>
          <p:cNvPr id="4" name="Text Placeholder 3"/>
          <p:cNvSpPr>
            <a:spLocks noGrp="1"/>
          </p:cNvSpPr>
          <p:nvPr>
            <p:ph type="body" sz="half" idx="2"/>
          </p:nvPr>
        </p:nvSpPr>
        <p:spPr>
          <a:xfrm>
            <a:off x="2389717" y="5367345"/>
            <a:ext cx="7315200" cy="804863"/>
          </a:xfrm>
        </p:spPr>
        <p:txBody>
          <a:bodyPr/>
          <a:lstStyle>
            <a:lvl1pPr marL="0" indent="0">
              <a:buNone/>
              <a:defRPr sz="1867"/>
            </a:lvl1pPr>
            <a:lvl2pPr marL="609555" indent="0">
              <a:buNone/>
              <a:defRPr sz="1600"/>
            </a:lvl2pPr>
            <a:lvl3pPr marL="1219108" indent="0">
              <a:buNone/>
              <a:defRPr sz="1333"/>
            </a:lvl3pPr>
            <a:lvl4pPr marL="1828664" indent="0">
              <a:buNone/>
              <a:defRPr sz="1200"/>
            </a:lvl4pPr>
            <a:lvl5pPr marL="2438218" indent="0">
              <a:buNone/>
              <a:defRPr sz="1200"/>
            </a:lvl5pPr>
            <a:lvl6pPr marL="3047772" indent="0">
              <a:buNone/>
              <a:defRPr sz="1200"/>
            </a:lvl6pPr>
            <a:lvl7pPr marL="3657326" indent="0">
              <a:buNone/>
              <a:defRPr sz="1200"/>
            </a:lvl7pPr>
            <a:lvl8pPr marL="4266880" indent="0">
              <a:buNone/>
              <a:defRPr sz="1200"/>
            </a:lvl8pPr>
            <a:lvl9pPr marL="487643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467">
              <a:defRPr/>
            </a:pPr>
            <a:fld id="{68C2560D-EC28-3B41-86E8-18F1CE0113B4}" type="datetimeFigureOut">
              <a:rPr lang="en-US" smtClean="0">
                <a:solidFill>
                  <a:prstClr val="black">
                    <a:tint val="75000"/>
                  </a:prstClr>
                </a:solidFill>
              </a:rPr>
              <a:pPr defTabSz="609467">
                <a:defRPr/>
              </a:pPr>
              <a:t>3/7/2019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467">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467">
              <a:defRPr/>
            </a:pPr>
            <a:fld id="{2066355A-084C-D24E-9AD2-7E4FC41EA627}" type="slidenum">
              <a:rPr lang="en-US" smtClean="0">
                <a:solidFill>
                  <a:prstClr val="black">
                    <a:tint val="75000"/>
                  </a:prstClr>
                </a:solidFill>
              </a:rPr>
              <a:pPr defTabSz="609467">
                <a:defRPr/>
              </a:pPr>
              <a:t>‹Nº›</a:t>
            </a:fld>
            <a:endParaRPr lang="en-US">
              <a:solidFill>
                <a:prstClr val="black">
                  <a:tint val="75000"/>
                </a:prstClr>
              </a:solidFill>
            </a:endParaRPr>
          </a:p>
        </p:txBody>
      </p:sp>
    </p:spTree>
    <p:extLst>
      <p:ext uri="{BB962C8B-B14F-4D97-AF65-F5344CB8AC3E}">
        <p14:creationId xmlns:p14="http://schemas.microsoft.com/office/powerpoint/2010/main" val="831247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609467">
              <a:defRPr/>
            </a:pPr>
            <a:fld id="{68C2560D-EC28-3B41-86E8-18F1CE0113B4}" type="datetimeFigureOut">
              <a:rPr lang="en-US" smtClean="0">
                <a:solidFill>
                  <a:prstClr val="black">
                    <a:tint val="75000"/>
                  </a:prstClr>
                </a:solidFill>
              </a:rPr>
              <a:pPr defTabSz="609467">
                <a:defRPr/>
              </a:pPr>
              <a:t>3/7/2019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609467">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609467">
              <a:defRPr/>
            </a:pPr>
            <a:fld id="{2066355A-084C-D24E-9AD2-7E4FC41EA627}" type="slidenum">
              <a:rPr lang="en-US" smtClean="0">
                <a:solidFill>
                  <a:prstClr val="black">
                    <a:tint val="75000"/>
                  </a:prstClr>
                </a:solidFill>
              </a:rPr>
              <a:pPr defTabSz="609467">
                <a:defRPr/>
              </a:pPr>
              <a:t>‹Nº›</a:t>
            </a:fld>
            <a:endParaRPr lang="en-US">
              <a:solidFill>
                <a:prstClr val="black">
                  <a:tint val="75000"/>
                </a:prstClr>
              </a:solidFill>
            </a:endParaRPr>
          </a:p>
        </p:txBody>
      </p:sp>
    </p:spTree>
    <p:extLst>
      <p:ext uri="{BB962C8B-B14F-4D97-AF65-F5344CB8AC3E}">
        <p14:creationId xmlns:p14="http://schemas.microsoft.com/office/powerpoint/2010/main" val="36914610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609555" rtl="0" eaLnBrk="1" latinLnBrk="0" hangingPunct="1">
        <a:spcBef>
          <a:spcPct val="0"/>
        </a:spcBef>
        <a:buNone/>
        <a:defRPr sz="5867" kern="1200">
          <a:solidFill>
            <a:schemeClr val="tx1"/>
          </a:solidFill>
          <a:latin typeface="+mj-lt"/>
          <a:ea typeface="+mj-ea"/>
          <a:cs typeface="+mj-cs"/>
        </a:defRPr>
      </a:lvl1pPr>
    </p:titleStyle>
    <p:bodyStyle>
      <a:lvl1pPr marL="457166" indent="-457166" algn="l" defTabSz="609555" rtl="0" eaLnBrk="1" latinLnBrk="0" hangingPunct="1">
        <a:spcBef>
          <a:spcPct val="20000"/>
        </a:spcBef>
        <a:buFont typeface="Arial"/>
        <a:buChar char="•"/>
        <a:defRPr sz="4267" kern="1200">
          <a:solidFill>
            <a:schemeClr val="tx1"/>
          </a:solidFill>
          <a:latin typeface="+mn-lt"/>
          <a:ea typeface="+mn-ea"/>
          <a:cs typeface="+mn-cs"/>
        </a:defRPr>
      </a:lvl1pPr>
      <a:lvl2pPr marL="990526" indent="-380973" algn="l" defTabSz="609555" rtl="0" eaLnBrk="1" latinLnBrk="0" hangingPunct="1">
        <a:spcBef>
          <a:spcPct val="20000"/>
        </a:spcBef>
        <a:buFont typeface="Arial"/>
        <a:buChar char="–"/>
        <a:defRPr sz="3733" kern="1200">
          <a:solidFill>
            <a:schemeClr val="tx1"/>
          </a:solidFill>
          <a:latin typeface="+mn-lt"/>
          <a:ea typeface="+mn-ea"/>
          <a:cs typeface="+mn-cs"/>
        </a:defRPr>
      </a:lvl2pPr>
      <a:lvl3pPr marL="1523885" indent="-304776" algn="l" defTabSz="609555" rtl="0" eaLnBrk="1" latinLnBrk="0" hangingPunct="1">
        <a:spcBef>
          <a:spcPct val="20000"/>
        </a:spcBef>
        <a:buFont typeface="Arial"/>
        <a:buChar char="•"/>
        <a:defRPr sz="3200" kern="1200">
          <a:solidFill>
            <a:schemeClr val="tx1"/>
          </a:solidFill>
          <a:latin typeface="+mn-lt"/>
          <a:ea typeface="+mn-ea"/>
          <a:cs typeface="+mn-cs"/>
        </a:defRPr>
      </a:lvl3pPr>
      <a:lvl4pPr marL="2133440" indent="-304776" algn="l" defTabSz="609555" rtl="0" eaLnBrk="1" latinLnBrk="0" hangingPunct="1">
        <a:spcBef>
          <a:spcPct val="20000"/>
        </a:spcBef>
        <a:buFont typeface="Arial"/>
        <a:buChar char="–"/>
        <a:defRPr sz="2667" kern="1200">
          <a:solidFill>
            <a:schemeClr val="tx1"/>
          </a:solidFill>
          <a:latin typeface="+mn-lt"/>
          <a:ea typeface="+mn-ea"/>
          <a:cs typeface="+mn-cs"/>
        </a:defRPr>
      </a:lvl4pPr>
      <a:lvl5pPr marL="2742994" indent="-304776" algn="l" defTabSz="609555" rtl="0" eaLnBrk="1" latinLnBrk="0" hangingPunct="1">
        <a:spcBef>
          <a:spcPct val="20000"/>
        </a:spcBef>
        <a:buFont typeface="Arial"/>
        <a:buChar char="»"/>
        <a:defRPr sz="2667" kern="1200">
          <a:solidFill>
            <a:schemeClr val="tx1"/>
          </a:solidFill>
          <a:latin typeface="+mn-lt"/>
          <a:ea typeface="+mn-ea"/>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6"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55" rtl="0" eaLnBrk="1" latinLnBrk="0" hangingPunct="1">
        <a:defRPr sz="2400" kern="1200">
          <a:solidFill>
            <a:schemeClr val="tx1"/>
          </a:solidFill>
          <a:latin typeface="+mn-lt"/>
          <a:ea typeface="+mn-ea"/>
          <a:cs typeface="+mn-cs"/>
        </a:defRPr>
      </a:lvl1pPr>
      <a:lvl2pPr marL="609555" algn="l" defTabSz="609555" rtl="0" eaLnBrk="1" latinLnBrk="0" hangingPunct="1">
        <a:defRPr sz="2400" kern="1200">
          <a:solidFill>
            <a:schemeClr val="tx1"/>
          </a:solidFill>
          <a:latin typeface="+mn-lt"/>
          <a:ea typeface="+mn-ea"/>
          <a:cs typeface="+mn-cs"/>
        </a:defRPr>
      </a:lvl2pPr>
      <a:lvl3pPr marL="1219108" algn="l" defTabSz="609555" rtl="0" eaLnBrk="1" latinLnBrk="0" hangingPunct="1">
        <a:defRPr sz="2400" kern="1200">
          <a:solidFill>
            <a:schemeClr val="tx1"/>
          </a:solidFill>
          <a:latin typeface="+mn-lt"/>
          <a:ea typeface="+mn-ea"/>
          <a:cs typeface="+mn-cs"/>
        </a:defRPr>
      </a:lvl3pPr>
      <a:lvl4pPr marL="1828664" algn="l" defTabSz="609555" rtl="0" eaLnBrk="1" latinLnBrk="0" hangingPunct="1">
        <a:defRPr sz="2400" kern="1200">
          <a:solidFill>
            <a:schemeClr val="tx1"/>
          </a:solidFill>
          <a:latin typeface="+mn-lt"/>
          <a:ea typeface="+mn-ea"/>
          <a:cs typeface="+mn-cs"/>
        </a:defRPr>
      </a:lvl4pPr>
      <a:lvl5pPr marL="2438218" algn="l" defTabSz="609555" rtl="0" eaLnBrk="1" latinLnBrk="0" hangingPunct="1">
        <a:defRPr sz="2400" kern="1200">
          <a:solidFill>
            <a:schemeClr val="tx1"/>
          </a:solidFill>
          <a:latin typeface="+mn-lt"/>
          <a:ea typeface="+mn-ea"/>
          <a:cs typeface="+mn-cs"/>
        </a:defRPr>
      </a:lvl5pPr>
      <a:lvl6pPr marL="3047772" algn="l" defTabSz="609555" rtl="0" eaLnBrk="1" latinLnBrk="0" hangingPunct="1">
        <a:defRPr sz="2400" kern="1200">
          <a:solidFill>
            <a:schemeClr val="tx1"/>
          </a:solidFill>
          <a:latin typeface="+mn-lt"/>
          <a:ea typeface="+mn-ea"/>
          <a:cs typeface="+mn-cs"/>
        </a:defRPr>
      </a:lvl6pPr>
      <a:lvl7pPr marL="3657326" algn="l" defTabSz="609555" rtl="0" eaLnBrk="1" latinLnBrk="0" hangingPunct="1">
        <a:defRPr sz="2400" kern="1200">
          <a:solidFill>
            <a:schemeClr val="tx1"/>
          </a:solidFill>
          <a:latin typeface="+mn-lt"/>
          <a:ea typeface="+mn-ea"/>
          <a:cs typeface="+mn-cs"/>
        </a:defRPr>
      </a:lvl7pPr>
      <a:lvl8pPr marL="4266880" algn="l" defTabSz="609555" rtl="0" eaLnBrk="1" latinLnBrk="0" hangingPunct="1">
        <a:defRPr sz="2400" kern="1200">
          <a:solidFill>
            <a:schemeClr val="tx1"/>
          </a:solidFill>
          <a:latin typeface="+mn-lt"/>
          <a:ea typeface="+mn-ea"/>
          <a:cs typeface="+mn-cs"/>
        </a:defRPr>
      </a:lvl8pPr>
      <a:lvl9pPr marL="4876435" algn="l" defTabSz="60955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609482"/>
            <a:fld id="{68C2560D-EC28-3B41-86E8-18F1CE0113B4}" type="datetimeFigureOut">
              <a:rPr lang="en-US" smtClean="0">
                <a:solidFill>
                  <a:prstClr val="black">
                    <a:tint val="75000"/>
                  </a:prstClr>
                </a:solidFill>
              </a:rPr>
              <a:pPr defTabSz="609482"/>
              <a:t>3/7/2019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609482"/>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609482"/>
            <a:fld id="{2066355A-084C-D24E-9AD2-7E4FC41EA627}" type="slidenum">
              <a:rPr lang="en-US" smtClean="0">
                <a:solidFill>
                  <a:prstClr val="black">
                    <a:tint val="75000"/>
                  </a:prstClr>
                </a:solidFill>
              </a:rPr>
              <a:pPr defTabSz="609482"/>
              <a:t>‹Nº›</a:t>
            </a:fld>
            <a:endParaRPr lang="en-US">
              <a:solidFill>
                <a:prstClr val="black">
                  <a:tint val="75000"/>
                </a:prstClr>
              </a:solidFill>
            </a:endParaRPr>
          </a:p>
        </p:txBody>
      </p:sp>
    </p:spTree>
    <p:extLst>
      <p:ext uri="{BB962C8B-B14F-4D97-AF65-F5344CB8AC3E}">
        <p14:creationId xmlns:p14="http://schemas.microsoft.com/office/powerpoint/2010/main" val="307284967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defTabSz="609570" rtl="0" eaLnBrk="1" latinLnBrk="0" hangingPunct="1">
        <a:spcBef>
          <a:spcPct val="0"/>
        </a:spcBef>
        <a:buNone/>
        <a:defRPr sz="5867" kern="1200">
          <a:solidFill>
            <a:schemeClr val="tx1"/>
          </a:solidFill>
          <a:latin typeface="+mj-lt"/>
          <a:ea typeface="+mj-ea"/>
          <a:cs typeface="+mj-cs"/>
        </a:defRPr>
      </a:lvl1pPr>
    </p:titleStyle>
    <p:bodyStyle>
      <a:lvl1pPr marL="457177" indent="-457177" algn="l" defTabSz="609570" rtl="0" eaLnBrk="1" latinLnBrk="0" hangingPunct="1">
        <a:spcBef>
          <a:spcPct val="20000"/>
        </a:spcBef>
        <a:buFont typeface="Arial"/>
        <a:buChar char="•"/>
        <a:defRPr sz="4267" kern="1200">
          <a:solidFill>
            <a:schemeClr val="tx1"/>
          </a:solidFill>
          <a:latin typeface="+mn-lt"/>
          <a:ea typeface="+mn-ea"/>
          <a:cs typeface="+mn-cs"/>
        </a:defRPr>
      </a:lvl1pPr>
      <a:lvl2pPr marL="990551" indent="-380982" algn="l" defTabSz="609570" rtl="0" eaLnBrk="1" latinLnBrk="0" hangingPunct="1">
        <a:spcBef>
          <a:spcPct val="20000"/>
        </a:spcBef>
        <a:buFont typeface="Arial"/>
        <a:buChar char="–"/>
        <a:defRPr sz="3733" kern="1200">
          <a:solidFill>
            <a:schemeClr val="tx1"/>
          </a:solidFill>
          <a:latin typeface="+mn-lt"/>
          <a:ea typeface="+mn-ea"/>
          <a:cs typeface="+mn-cs"/>
        </a:defRPr>
      </a:lvl2pPr>
      <a:lvl3pPr marL="1523923" indent="-304784" algn="l" defTabSz="609570" rtl="0" eaLnBrk="1" latinLnBrk="0" hangingPunct="1">
        <a:spcBef>
          <a:spcPct val="20000"/>
        </a:spcBef>
        <a:buFont typeface="Arial"/>
        <a:buChar char="•"/>
        <a:defRPr sz="3200" kern="1200">
          <a:solidFill>
            <a:schemeClr val="tx1"/>
          </a:solidFill>
          <a:latin typeface="+mn-lt"/>
          <a:ea typeface="+mn-ea"/>
          <a:cs typeface="+mn-cs"/>
        </a:defRPr>
      </a:lvl3pPr>
      <a:lvl4pPr marL="2133493" indent="-304784" algn="l" defTabSz="609570" rtl="0" eaLnBrk="1" latinLnBrk="0" hangingPunct="1">
        <a:spcBef>
          <a:spcPct val="20000"/>
        </a:spcBef>
        <a:buFont typeface="Arial"/>
        <a:buChar char="–"/>
        <a:defRPr sz="2667" kern="1200">
          <a:solidFill>
            <a:schemeClr val="tx1"/>
          </a:solidFill>
          <a:latin typeface="+mn-lt"/>
          <a:ea typeface="+mn-ea"/>
          <a:cs typeface="+mn-cs"/>
        </a:defRPr>
      </a:lvl4pPr>
      <a:lvl5pPr marL="2743063" indent="-304784" algn="l" defTabSz="609570" rtl="0" eaLnBrk="1" latinLnBrk="0" hangingPunct="1">
        <a:spcBef>
          <a:spcPct val="20000"/>
        </a:spcBef>
        <a:buFont typeface="Arial"/>
        <a:buChar char="»"/>
        <a:defRPr sz="2667" kern="1200">
          <a:solidFill>
            <a:schemeClr val="tx1"/>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1"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39"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7"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7.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7.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7.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7.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7.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294925" cy="6915896"/>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1361" y="-44467"/>
            <a:ext cx="4023564" cy="6946848"/>
          </a:xfrm>
          <a:prstGeom prst="rect">
            <a:avLst/>
          </a:prstGeom>
        </p:spPr>
      </p:pic>
      <p:cxnSp>
        <p:nvCxnSpPr>
          <p:cNvPr id="8" name="Conector recto 7"/>
          <p:cNvCxnSpPr/>
          <p:nvPr/>
        </p:nvCxnSpPr>
        <p:spPr>
          <a:xfrm>
            <a:off x="383243" y="3241332"/>
            <a:ext cx="788139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88922" y="67562"/>
            <a:ext cx="2236292" cy="950735"/>
          </a:xfrm>
          <a:prstGeom prst="rect">
            <a:avLst/>
          </a:prstGeom>
        </p:spPr>
      </p:pic>
      <p:sp>
        <p:nvSpPr>
          <p:cNvPr id="3" name="Rectángulo 2"/>
          <p:cNvSpPr/>
          <p:nvPr/>
        </p:nvSpPr>
        <p:spPr>
          <a:xfrm>
            <a:off x="315151" y="1414381"/>
            <a:ext cx="8496340" cy="1938992"/>
          </a:xfrm>
          <a:prstGeom prst="rect">
            <a:avLst/>
          </a:prstGeom>
        </p:spPr>
        <p:txBody>
          <a:bodyPr wrap="square">
            <a:spAutoFit/>
          </a:bodyPr>
          <a:lstStyle/>
          <a:p>
            <a:pPr defTabSz="914377">
              <a:defRPr/>
            </a:pPr>
            <a:r>
              <a:rPr lang="es-CL" sz="4000" b="1" smtClean="0">
                <a:solidFill>
                  <a:prstClr val="white"/>
                </a:solidFill>
                <a:latin typeface="Corbel" panose="020B0503020204020204" pitchFamily="34" charset="0"/>
                <a:ea typeface="Calibri" panose="020F0502020204030204" pitchFamily="34" charset="0"/>
              </a:rPr>
              <a:t>Plan </a:t>
            </a:r>
            <a:r>
              <a:rPr lang="es-CL" sz="4000" b="1" dirty="0" smtClean="0">
                <a:solidFill>
                  <a:prstClr val="white"/>
                </a:solidFill>
                <a:latin typeface="Corbel" panose="020B0503020204020204" pitchFamily="34" charset="0"/>
                <a:ea typeface="Calibri" panose="020F0502020204030204" pitchFamily="34" charset="0"/>
              </a:rPr>
              <a:t>de Trabajo –Proceso de instalación de un enfoque de género a nivel Institucional </a:t>
            </a:r>
            <a:endParaRPr lang="es-CL" sz="4000" b="1" dirty="0">
              <a:solidFill>
                <a:prstClr val="white"/>
              </a:solidFill>
              <a:latin typeface="Corbel" panose="020B0503020204020204" pitchFamily="34" charset="0"/>
              <a:ea typeface="Calibri" panose="020F0502020204030204" pitchFamily="34" charset="0"/>
            </a:endParaRPr>
          </a:p>
        </p:txBody>
      </p:sp>
      <p:sp>
        <p:nvSpPr>
          <p:cNvPr id="2" name="CuadroTexto 1"/>
          <p:cNvSpPr txBox="1"/>
          <p:nvPr/>
        </p:nvSpPr>
        <p:spPr>
          <a:xfrm>
            <a:off x="3895344" y="6163056"/>
            <a:ext cx="3081528" cy="646331"/>
          </a:xfrm>
          <a:prstGeom prst="rect">
            <a:avLst/>
          </a:prstGeom>
          <a:noFill/>
        </p:spPr>
        <p:txBody>
          <a:bodyPr wrap="square" rtlCol="0">
            <a:spAutoFit/>
          </a:bodyPr>
          <a:lstStyle/>
          <a:p>
            <a:r>
              <a:rPr lang="es-CL" dirty="0" err="1" smtClean="0">
                <a:solidFill>
                  <a:schemeClr val="bg1"/>
                </a:solidFill>
              </a:rPr>
              <a:t>Yael</a:t>
            </a:r>
            <a:r>
              <a:rPr lang="es-CL" dirty="0" smtClean="0">
                <a:solidFill>
                  <a:schemeClr val="bg1"/>
                </a:solidFill>
              </a:rPr>
              <a:t> </a:t>
            </a:r>
            <a:r>
              <a:rPr lang="es-CL" dirty="0" err="1" smtClean="0">
                <a:solidFill>
                  <a:schemeClr val="bg1"/>
                </a:solidFill>
              </a:rPr>
              <a:t>Korol</a:t>
            </a:r>
            <a:r>
              <a:rPr lang="es-CL" dirty="0" smtClean="0">
                <a:solidFill>
                  <a:schemeClr val="bg1"/>
                </a:solidFill>
              </a:rPr>
              <a:t> </a:t>
            </a:r>
          </a:p>
          <a:p>
            <a:endParaRPr lang="es-CL" dirty="0">
              <a:solidFill>
                <a:schemeClr val="bg1"/>
              </a:solidFill>
            </a:endParaRPr>
          </a:p>
        </p:txBody>
      </p:sp>
    </p:spTree>
    <p:extLst>
      <p:ext uri="{BB962C8B-B14F-4D97-AF65-F5344CB8AC3E}">
        <p14:creationId xmlns:p14="http://schemas.microsoft.com/office/powerpoint/2010/main" val="41354708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586" y="258014"/>
            <a:ext cx="10972800" cy="1143000"/>
          </a:xfrm>
        </p:spPr>
        <p:txBody>
          <a:bodyPr>
            <a:normAutofit/>
          </a:bodyPr>
          <a:lstStyle/>
          <a:p>
            <a:pPr algn="l"/>
            <a:r>
              <a:rPr lang="es-CL" sz="3200" b="1" dirty="0" smtClean="0"/>
              <a:t>Plan de trabajo de ChileValora 2019 -2022 </a:t>
            </a:r>
            <a:endParaRPr lang="es-CL" sz="3200" b="1"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1760021020"/>
              </p:ext>
            </p:extLst>
          </p:nvPr>
        </p:nvGraphicFramePr>
        <p:xfrm>
          <a:off x="609600" y="1026543"/>
          <a:ext cx="10972800" cy="5564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descr="File:Yes &lt;strong&gt;check&lt;/strong&gt;.svg - Wikipedia"/>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74044" y="1782322"/>
            <a:ext cx="774441" cy="774441"/>
          </a:xfrm>
          <a:prstGeom prst="rect">
            <a:avLst/>
          </a:prstGeom>
        </p:spPr>
      </p:pic>
      <p:pic>
        <p:nvPicPr>
          <p:cNvPr id="8" name="Imagen 7" descr="File:Yes &lt;strong&gt;check&lt;/strong&gt;.svg - Wikipedia"/>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04614" y="1703247"/>
            <a:ext cx="774441" cy="774441"/>
          </a:xfrm>
          <a:prstGeom prst="rect">
            <a:avLst/>
          </a:prstGeom>
        </p:spPr>
      </p:pic>
      <p:pic>
        <p:nvPicPr>
          <p:cNvPr id="9" name="Imagen 8" descr="File:Yes &lt;strong&gt;check&lt;/strong&gt;.svg - Wikipedia"/>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40170" y="1755364"/>
            <a:ext cx="774441" cy="774441"/>
          </a:xfrm>
          <a:prstGeom prst="rect">
            <a:avLst/>
          </a:prstGeom>
        </p:spPr>
      </p:pic>
      <p:pic>
        <p:nvPicPr>
          <p:cNvPr id="10" name="Imagen 9" descr="File:Yes &lt;strong&gt;check&lt;/strong&gt;.svg - Wikipedia"/>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18782" y="3808562"/>
            <a:ext cx="774441" cy="774441"/>
          </a:xfrm>
          <a:prstGeom prst="rect">
            <a:avLst/>
          </a:prstGeom>
        </p:spPr>
      </p:pic>
    </p:spTree>
    <p:extLst>
      <p:ext uri="{BB962C8B-B14F-4D97-AF65-F5344CB8AC3E}">
        <p14:creationId xmlns:p14="http://schemas.microsoft.com/office/powerpoint/2010/main" val="8759815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1142" y="0"/>
            <a:ext cx="10972800" cy="1143000"/>
          </a:xfrm>
        </p:spPr>
        <p:txBody>
          <a:bodyPr>
            <a:normAutofit/>
          </a:bodyPr>
          <a:lstStyle/>
          <a:p>
            <a:r>
              <a:rPr lang="es-CL" sz="3200" b="1" dirty="0" smtClean="0"/>
              <a:t>Línea de acción 1 – Compromisos con </a:t>
            </a:r>
            <a:r>
              <a:rPr lang="es-CL" sz="3200" b="1" dirty="0" err="1" smtClean="0"/>
              <a:t>Mintrab</a:t>
            </a:r>
            <a:r>
              <a:rPr lang="es-CL" sz="3200" b="1" dirty="0" smtClean="0"/>
              <a:t> </a:t>
            </a:r>
            <a:endParaRPr lang="es-CL" sz="3200" b="1"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3464429095"/>
              </p:ext>
            </p:extLst>
          </p:nvPr>
        </p:nvGraphicFramePr>
        <p:xfrm>
          <a:off x="0" y="1879600"/>
          <a:ext cx="113030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ángulo 10"/>
          <p:cNvSpPr/>
          <p:nvPr/>
        </p:nvSpPr>
        <p:spPr>
          <a:xfrm>
            <a:off x="380999" y="1079269"/>
            <a:ext cx="11006667" cy="646331"/>
          </a:xfrm>
          <a:prstGeom prst="rect">
            <a:avLst/>
          </a:prstGeom>
        </p:spPr>
        <p:txBody>
          <a:bodyPr wrap="square">
            <a:spAutoFit/>
          </a:bodyPr>
          <a:lstStyle/>
          <a:p>
            <a:pPr marL="285750" indent="-285750">
              <a:buFont typeface="Arial" panose="020B0604020202020204" pitchFamily="34" charset="0"/>
              <a:buChar char="•"/>
            </a:pPr>
            <a:r>
              <a:rPr lang="es-CL" dirty="0"/>
              <a:t>Actualizar </a:t>
            </a:r>
            <a:r>
              <a:rPr lang="es-CL" dirty="0" smtClean="0"/>
              <a:t>/ levantar un </a:t>
            </a:r>
            <a:r>
              <a:rPr lang="es-CL" dirty="0"/>
              <a:t>diagnóstico institucional que identifique cuáles son las inequidades, brechas y barreras de género sobre las cuales el sector debe </a:t>
            </a:r>
            <a:r>
              <a:rPr lang="es-CL" dirty="0" smtClean="0"/>
              <a:t>actuar.</a:t>
            </a:r>
            <a:endParaRPr lang="es-CL" dirty="0"/>
          </a:p>
        </p:txBody>
      </p:sp>
      <p:pic>
        <p:nvPicPr>
          <p:cNvPr id="12" name="Imagen 11" descr="File:Yes &lt;strong&gt;check&lt;/strong&gt;.svg - Wikipedia"/>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36371" y="2366618"/>
            <a:ext cx="774441" cy="774441"/>
          </a:xfrm>
          <a:prstGeom prst="rect">
            <a:avLst/>
          </a:prstGeom>
        </p:spPr>
      </p:pic>
      <p:pic>
        <p:nvPicPr>
          <p:cNvPr id="14" name="Imagen 13" descr="File:Yes &lt;strong&gt;check&lt;/strong&gt;.svg - Wikipedia"/>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77059" y="2349915"/>
            <a:ext cx="774441" cy="774441"/>
          </a:xfrm>
          <a:prstGeom prst="rect">
            <a:avLst/>
          </a:prstGeom>
        </p:spPr>
      </p:pic>
      <p:pic>
        <p:nvPicPr>
          <p:cNvPr id="8" name="Imagen 7" descr="File:Yes &lt;strong&gt;check&lt;/strong&gt;.svg - Wikipedia"/>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13430" y="2349914"/>
            <a:ext cx="774441" cy="774441"/>
          </a:xfrm>
          <a:prstGeom prst="rect">
            <a:avLst/>
          </a:prstGeom>
        </p:spPr>
      </p:pic>
    </p:spTree>
    <p:extLst>
      <p:ext uri="{BB962C8B-B14F-4D97-AF65-F5344CB8AC3E}">
        <p14:creationId xmlns:p14="http://schemas.microsoft.com/office/powerpoint/2010/main" val="16865395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03853" y="1143000"/>
            <a:ext cx="10972800" cy="4525963"/>
          </a:xfrm>
        </p:spPr>
        <p:txBody>
          <a:bodyPr>
            <a:normAutofit/>
          </a:bodyPr>
          <a:lstStyle/>
          <a:p>
            <a:r>
              <a:rPr lang="es-CL" sz="1800" dirty="0" smtClean="0"/>
              <a:t>Contar </a:t>
            </a:r>
            <a:r>
              <a:rPr lang="es-CL" sz="1800" dirty="0"/>
              <a:t>con instancias de género en cada uno de los servicios del sector, que permitan profundizar el trabajo de género a nivel de los </a:t>
            </a:r>
            <a:r>
              <a:rPr lang="es-CL" sz="1800" dirty="0" smtClean="0"/>
              <a:t>servicios. (abril)</a:t>
            </a:r>
          </a:p>
          <a:p>
            <a:endParaRPr lang="es-CL" sz="1800" dirty="0"/>
          </a:p>
        </p:txBody>
      </p:sp>
      <p:graphicFrame>
        <p:nvGraphicFramePr>
          <p:cNvPr id="5" name="Diagrama 4"/>
          <p:cNvGraphicFramePr/>
          <p:nvPr>
            <p:extLst>
              <p:ext uri="{D42A27DB-BD31-4B8C-83A1-F6EECF244321}">
                <p14:modId xmlns:p14="http://schemas.microsoft.com/office/powerpoint/2010/main" val="2585434831"/>
              </p:ext>
            </p:extLst>
          </p:nvPr>
        </p:nvGraphicFramePr>
        <p:xfrm>
          <a:off x="737118" y="2155370"/>
          <a:ext cx="10739535" cy="3872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ítulo 1"/>
          <p:cNvSpPr txBox="1">
            <a:spLocks/>
          </p:cNvSpPr>
          <p:nvPr/>
        </p:nvSpPr>
        <p:spPr>
          <a:xfrm>
            <a:off x="-1210514" y="0"/>
            <a:ext cx="10972800" cy="1143000"/>
          </a:xfrm>
          <a:prstGeom prst="rect">
            <a:avLst/>
          </a:prstGeom>
        </p:spPr>
        <p:txBody>
          <a:bodyPr vert="horz" lIns="91440" tIns="45720" rIns="91440" bIns="45720" rtlCol="0" anchor="ctr">
            <a:normAutofit/>
          </a:bodyPr>
          <a:lstStyle>
            <a:lvl1pPr algn="ctr" defTabSz="609555" rtl="0" eaLnBrk="1" latinLnBrk="0" hangingPunct="1">
              <a:spcBef>
                <a:spcPct val="0"/>
              </a:spcBef>
              <a:buNone/>
              <a:defRPr sz="5867" kern="1200">
                <a:solidFill>
                  <a:schemeClr val="tx1"/>
                </a:solidFill>
                <a:latin typeface="+mj-lt"/>
                <a:ea typeface="+mj-ea"/>
                <a:cs typeface="+mj-cs"/>
              </a:defRPr>
            </a:lvl1pPr>
          </a:lstStyle>
          <a:p>
            <a:r>
              <a:rPr lang="es-CL" sz="3200" b="1" smtClean="0"/>
              <a:t>Línea de acción 1 – Compromisos con Mintrab </a:t>
            </a:r>
            <a:endParaRPr lang="es-CL" sz="3200" b="1" dirty="0"/>
          </a:p>
        </p:txBody>
      </p:sp>
      <p:pic>
        <p:nvPicPr>
          <p:cNvPr id="9" name="Imagen 8" descr="File:Yes &lt;strong&gt;check&lt;/strong&gt;.svg - Wikipedia"/>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37709" y="3018760"/>
            <a:ext cx="774441" cy="774441"/>
          </a:xfrm>
          <a:prstGeom prst="rect">
            <a:avLst/>
          </a:prstGeom>
        </p:spPr>
      </p:pic>
      <p:pic>
        <p:nvPicPr>
          <p:cNvPr id="6" name="Imagen 5" descr="File:Yes &lt;strong&gt;check&lt;/strong&gt;.svg - Wikipedia"/>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99163" y="3018759"/>
            <a:ext cx="774441" cy="774441"/>
          </a:xfrm>
          <a:prstGeom prst="rect">
            <a:avLst/>
          </a:prstGeom>
        </p:spPr>
      </p:pic>
      <p:pic>
        <p:nvPicPr>
          <p:cNvPr id="8" name="Imagen 7" descr="File:Yes &lt;strong&gt;check&lt;/strong&gt;.svg - Wikipedia"/>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66263" y="3018758"/>
            <a:ext cx="774441" cy="774441"/>
          </a:xfrm>
          <a:prstGeom prst="rect">
            <a:avLst/>
          </a:prstGeom>
        </p:spPr>
      </p:pic>
      <p:pic>
        <p:nvPicPr>
          <p:cNvPr id="10" name="Imagen 9" descr="File:Yes &lt;strong&gt;check&lt;/strong&gt;.svg - Wikipedia"/>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69228" y="5281742"/>
            <a:ext cx="774441" cy="774441"/>
          </a:xfrm>
          <a:prstGeom prst="rect">
            <a:avLst/>
          </a:prstGeom>
        </p:spPr>
      </p:pic>
    </p:spTree>
    <p:extLst>
      <p:ext uri="{BB962C8B-B14F-4D97-AF65-F5344CB8AC3E}">
        <p14:creationId xmlns:p14="http://schemas.microsoft.com/office/powerpoint/2010/main" val="28984559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1210514" y="0"/>
            <a:ext cx="10972800" cy="1143000"/>
          </a:xfrm>
          <a:prstGeom prst="rect">
            <a:avLst/>
          </a:prstGeom>
        </p:spPr>
        <p:txBody>
          <a:bodyPr vert="horz" lIns="91440" tIns="45720" rIns="91440" bIns="45720" rtlCol="0" anchor="ctr">
            <a:normAutofit/>
          </a:bodyPr>
          <a:lstStyle>
            <a:lvl1pPr algn="ctr" defTabSz="609555" rtl="0" eaLnBrk="1" latinLnBrk="0" hangingPunct="1">
              <a:spcBef>
                <a:spcPct val="0"/>
              </a:spcBef>
              <a:buNone/>
              <a:defRPr sz="5867" kern="1200">
                <a:solidFill>
                  <a:schemeClr val="tx1"/>
                </a:solidFill>
                <a:latin typeface="+mj-lt"/>
                <a:ea typeface="+mj-ea"/>
                <a:cs typeface="+mj-cs"/>
              </a:defRPr>
            </a:lvl1pPr>
          </a:lstStyle>
          <a:p>
            <a:r>
              <a:rPr lang="es-CL" sz="3200" b="1" dirty="0" smtClean="0"/>
              <a:t>Línea de acción 1 – Compromisos con </a:t>
            </a:r>
            <a:r>
              <a:rPr lang="es-CL" sz="3200" b="1" dirty="0" err="1" smtClean="0"/>
              <a:t>Mintrab</a:t>
            </a:r>
            <a:r>
              <a:rPr lang="es-CL" sz="3200" b="1" dirty="0" smtClean="0"/>
              <a:t> </a:t>
            </a:r>
            <a:endParaRPr lang="es-CL" sz="3200" b="1" dirty="0"/>
          </a:p>
        </p:txBody>
      </p:sp>
      <p:graphicFrame>
        <p:nvGraphicFramePr>
          <p:cNvPr id="12" name="Marcador de contenido 11"/>
          <p:cNvGraphicFramePr>
            <a:graphicFrameLocks noGrp="1"/>
          </p:cNvGraphicFramePr>
          <p:nvPr>
            <p:ph idx="1"/>
            <p:extLst>
              <p:ext uri="{D42A27DB-BD31-4B8C-83A1-F6EECF244321}">
                <p14:modId xmlns:p14="http://schemas.microsoft.com/office/powerpoint/2010/main" val="1969890447"/>
              </p:ext>
            </p:extLst>
          </p:nvPr>
        </p:nvGraphicFramePr>
        <p:xfrm>
          <a:off x="665584" y="2547256"/>
          <a:ext cx="10484498" cy="34995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n 8" descr="File:Yes &lt;strong&gt;check&lt;/strong&gt;.svg - Wikipedia"/>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93912" y="3223726"/>
            <a:ext cx="774441" cy="774441"/>
          </a:xfrm>
          <a:prstGeom prst="rect">
            <a:avLst/>
          </a:prstGeom>
        </p:spPr>
      </p:pic>
      <p:sp>
        <p:nvSpPr>
          <p:cNvPr id="13" name="Rectángulo 12"/>
          <p:cNvSpPr/>
          <p:nvPr/>
        </p:nvSpPr>
        <p:spPr>
          <a:xfrm>
            <a:off x="510073" y="1245552"/>
            <a:ext cx="11146972" cy="923330"/>
          </a:xfrm>
          <a:prstGeom prst="rect">
            <a:avLst/>
          </a:prstGeom>
        </p:spPr>
        <p:txBody>
          <a:bodyPr wrap="square">
            <a:spAutoFit/>
          </a:bodyPr>
          <a:lstStyle/>
          <a:p>
            <a:pPr marL="285750" indent="-285750">
              <a:buFont typeface="Arial" panose="020B0604020202020204" pitchFamily="34" charset="0"/>
              <a:buChar char="•"/>
            </a:pPr>
            <a:r>
              <a:rPr lang="es-CL" dirty="0">
                <a:latin typeface="Calibri" panose="020F0502020204030204" pitchFamily="34" charset="0"/>
                <a:ea typeface="Calibri" panose="020F0502020204030204" pitchFamily="34" charset="0"/>
                <a:cs typeface="Times New Roman" panose="02020603050405020304" pitchFamily="18" charset="0"/>
              </a:rPr>
              <a:t>Promover la incorporación y </a:t>
            </a:r>
            <a:r>
              <a:rPr lang="es-CL" dirty="0" err="1">
                <a:latin typeface="Calibri" panose="020F0502020204030204" pitchFamily="34" charset="0"/>
                <a:ea typeface="Calibri" panose="020F0502020204030204" pitchFamily="34" charset="0"/>
                <a:cs typeface="Times New Roman" panose="02020603050405020304" pitchFamily="18" charset="0"/>
              </a:rPr>
              <a:t>transversalización</a:t>
            </a:r>
            <a:r>
              <a:rPr lang="es-CL" dirty="0">
                <a:latin typeface="Calibri" panose="020F0502020204030204" pitchFamily="34" charset="0"/>
                <a:ea typeface="Calibri" panose="020F0502020204030204" pitchFamily="34" charset="0"/>
                <a:cs typeface="Times New Roman" panose="02020603050405020304" pitchFamily="18" charset="0"/>
              </a:rPr>
              <a:t> del enfoque de género en las licitaciones, programas e iniciativas del sector, estableciendo medidas concretas para su implementación y contar con datos desagregados por sexo en los sistemas de información, estadísticas y estudios del sector, considerando a todos los servicios dependientes. </a:t>
            </a:r>
            <a:endParaRPr lang="es-CL" dirty="0"/>
          </a:p>
        </p:txBody>
      </p:sp>
    </p:spTree>
    <p:extLst>
      <p:ext uri="{BB962C8B-B14F-4D97-AF65-F5344CB8AC3E}">
        <p14:creationId xmlns:p14="http://schemas.microsoft.com/office/powerpoint/2010/main" val="31447909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210514" y="0"/>
            <a:ext cx="10972800" cy="1143000"/>
          </a:xfrm>
          <a:prstGeom prst="rect">
            <a:avLst/>
          </a:prstGeom>
        </p:spPr>
        <p:txBody>
          <a:bodyPr vert="horz" lIns="91440" tIns="45720" rIns="91440" bIns="45720" rtlCol="0" anchor="ctr">
            <a:normAutofit/>
          </a:bodyPr>
          <a:lstStyle>
            <a:lvl1pPr algn="ctr" defTabSz="609555" rtl="0" eaLnBrk="1" latinLnBrk="0" hangingPunct="1">
              <a:spcBef>
                <a:spcPct val="0"/>
              </a:spcBef>
              <a:buNone/>
              <a:defRPr sz="5867" kern="1200">
                <a:solidFill>
                  <a:schemeClr val="tx1"/>
                </a:solidFill>
                <a:latin typeface="+mj-lt"/>
                <a:ea typeface="+mj-ea"/>
                <a:cs typeface="+mj-cs"/>
              </a:defRPr>
            </a:lvl1pPr>
          </a:lstStyle>
          <a:p>
            <a:r>
              <a:rPr lang="es-CL" sz="3200" b="1" dirty="0" smtClean="0"/>
              <a:t>Línea de acción 1 – Compromisos con </a:t>
            </a:r>
            <a:r>
              <a:rPr lang="es-CL" sz="3200" b="1" dirty="0" err="1" smtClean="0"/>
              <a:t>Mintrab</a:t>
            </a:r>
            <a:r>
              <a:rPr lang="es-CL" sz="3200" b="1" dirty="0" smtClean="0"/>
              <a:t> </a:t>
            </a:r>
            <a:endParaRPr lang="es-CL" sz="3200" b="1" dirty="0"/>
          </a:p>
        </p:txBody>
      </p:sp>
      <p:sp>
        <p:nvSpPr>
          <p:cNvPr id="5" name="Rectángulo 4"/>
          <p:cNvSpPr/>
          <p:nvPr/>
        </p:nvSpPr>
        <p:spPr>
          <a:xfrm>
            <a:off x="609600" y="1045283"/>
            <a:ext cx="10185918" cy="981423"/>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r>
              <a:rPr lang="es-CL" dirty="0" smtClean="0">
                <a:latin typeface="Calibri" panose="020F0502020204030204" pitchFamily="34" charset="0"/>
                <a:ea typeface="Calibri" panose="020F0502020204030204" pitchFamily="34" charset="0"/>
                <a:cs typeface="Times New Roman" panose="02020603050405020304" pitchFamily="18" charset="0"/>
              </a:rPr>
              <a:t>Incorporación </a:t>
            </a:r>
            <a:r>
              <a:rPr lang="es-CL" dirty="0">
                <a:latin typeface="Calibri" panose="020F0502020204030204" pitchFamily="34" charset="0"/>
                <a:ea typeface="Calibri" panose="020F0502020204030204" pitchFamily="34" charset="0"/>
                <a:cs typeface="Times New Roman" panose="02020603050405020304" pitchFamily="18" charset="0"/>
              </a:rPr>
              <a:t>de “banner” de género en los sitios web de los servicios del sector, con información actualizada sobre el trabajo y avances de género tanto a nivel ministerial como a nivel de los servicios. </a:t>
            </a:r>
            <a:r>
              <a:rPr lang="es-CL" dirty="0" smtClean="0">
                <a:latin typeface="Calibri" panose="020F0502020204030204" pitchFamily="34" charset="0"/>
                <a:ea typeface="Calibri" panose="020F0502020204030204" pitchFamily="34" charset="0"/>
                <a:cs typeface="Times New Roman" panose="02020603050405020304" pitchFamily="18" charset="0"/>
              </a:rPr>
              <a:t>(abril)</a:t>
            </a:r>
            <a:endParaRPr lang="es-CL"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1494876321"/>
              </p:ext>
            </p:extLst>
          </p:nvPr>
        </p:nvGraphicFramePr>
        <p:xfrm>
          <a:off x="609600" y="2188283"/>
          <a:ext cx="9654073" cy="3350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descr="File:Yes &lt;strong&gt;check&lt;/strong&gt;.svg - Wikipedia"/>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86613" y="2851077"/>
            <a:ext cx="774441" cy="774441"/>
          </a:xfrm>
          <a:prstGeom prst="rect">
            <a:avLst/>
          </a:prstGeom>
        </p:spPr>
      </p:pic>
      <p:pic>
        <p:nvPicPr>
          <p:cNvPr id="8" name="Imagen 7" descr="File:Yes &lt;strong&gt;check&lt;/strong&gt;.svg - Wikipedia"/>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28118" y="2851077"/>
            <a:ext cx="774441" cy="774441"/>
          </a:xfrm>
          <a:prstGeom prst="rect">
            <a:avLst/>
          </a:prstGeom>
        </p:spPr>
      </p:pic>
    </p:spTree>
    <p:extLst>
      <p:ext uri="{BB962C8B-B14F-4D97-AF65-F5344CB8AC3E}">
        <p14:creationId xmlns:p14="http://schemas.microsoft.com/office/powerpoint/2010/main" val="14723247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115583" y="0"/>
            <a:ext cx="10972800" cy="1143000"/>
          </a:xfrm>
          <a:prstGeom prst="rect">
            <a:avLst/>
          </a:prstGeom>
        </p:spPr>
        <p:txBody>
          <a:bodyPr vert="horz" lIns="91440" tIns="45720" rIns="91440" bIns="45720" rtlCol="0" anchor="ctr">
            <a:normAutofit/>
          </a:bodyPr>
          <a:lstStyle>
            <a:lvl1pPr algn="ctr" defTabSz="609555" rtl="0" eaLnBrk="1" latinLnBrk="0" hangingPunct="1">
              <a:spcBef>
                <a:spcPct val="0"/>
              </a:spcBef>
              <a:buNone/>
              <a:defRPr sz="5867" kern="1200">
                <a:solidFill>
                  <a:schemeClr val="tx1"/>
                </a:solidFill>
                <a:latin typeface="+mj-lt"/>
                <a:ea typeface="+mj-ea"/>
                <a:cs typeface="+mj-cs"/>
              </a:defRPr>
            </a:lvl1pPr>
          </a:lstStyle>
          <a:p>
            <a:r>
              <a:rPr lang="es-CL" sz="3200" b="1" dirty="0" smtClean="0"/>
              <a:t>Línea de acción 2 – Acciones propias</a:t>
            </a:r>
            <a:endParaRPr lang="es-CL" sz="3200" b="1" dirty="0"/>
          </a:p>
        </p:txBody>
      </p:sp>
      <p:sp>
        <p:nvSpPr>
          <p:cNvPr id="2" name="Rectángulo 1"/>
          <p:cNvSpPr/>
          <p:nvPr/>
        </p:nvSpPr>
        <p:spPr>
          <a:xfrm>
            <a:off x="1013927" y="1277035"/>
            <a:ext cx="9968204" cy="646331"/>
          </a:xfrm>
          <a:prstGeom prst="rect">
            <a:avLst/>
          </a:prstGeom>
        </p:spPr>
        <p:txBody>
          <a:bodyPr wrap="square">
            <a:spAutoFit/>
          </a:bodyPr>
          <a:lstStyle/>
          <a:p>
            <a:pPr marL="285750" indent="-285750">
              <a:buFont typeface="Arial" panose="020B0604020202020204" pitchFamily="34" charset="0"/>
              <a:buChar char="•"/>
            </a:pPr>
            <a:r>
              <a:rPr lang="es-CL" dirty="0">
                <a:latin typeface="Arial" panose="020B0604020202020204" pitchFamily="34" charset="0"/>
                <a:ea typeface="Calibri" panose="020F0502020204030204" pitchFamily="34" charset="0"/>
              </a:rPr>
              <a:t>Elaborar módulos de capacitación para el proceso de formación de los evaluadores con enfoque de género</a:t>
            </a:r>
            <a:endParaRPr lang="es-CL"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3082231351"/>
              </p:ext>
            </p:extLst>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p:cNvSpPr txBox="1"/>
          <p:nvPr/>
        </p:nvSpPr>
        <p:spPr>
          <a:xfrm>
            <a:off x="6929717" y="5941498"/>
            <a:ext cx="5144613" cy="646331"/>
          </a:xfrm>
          <a:prstGeom prst="rect">
            <a:avLst/>
          </a:prstGeom>
          <a:noFill/>
        </p:spPr>
        <p:txBody>
          <a:bodyPr wrap="none" rtlCol="0">
            <a:spAutoFit/>
          </a:bodyPr>
          <a:lstStyle/>
          <a:p>
            <a:r>
              <a:rPr lang="es-CL" dirty="0" smtClean="0"/>
              <a:t>Responsable : Jefa del Área de Centros y evaluadores</a:t>
            </a:r>
          </a:p>
          <a:p>
            <a:r>
              <a:rPr lang="es-CL" dirty="0" smtClean="0"/>
              <a:t>Valida y Monitorea: Mesa Institucional de Género</a:t>
            </a:r>
            <a:endParaRPr lang="es-CL" dirty="0"/>
          </a:p>
        </p:txBody>
      </p:sp>
    </p:spTree>
    <p:extLst>
      <p:ext uri="{BB962C8B-B14F-4D97-AF65-F5344CB8AC3E}">
        <p14:creationId xmlns:p14="http://schemas.microsoft.com/office/powerpoint/2010/main" val="11358287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2999151841"/>
              </p:ext>
            </p:extLst>
          </p:nvPr>
        </p:nvGraphicFramePr>
        <p:xfrm>
          <a:off x="-279400" y="2065867"/>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p:cNvSpPr txBox="1">
            <a:spLocks/>
          </p:cNvSpPr>
          <p:nvPr/>
        </p:nvSpPr>
        <p:spPr>
          <a:xfrm>
            <a:off x="-2115583" y="0"/>
            <a:ext cx="10972800" cy="1143000"/>
          </a:xfrm>
          <a:prstGeom prst="rect">
            <a:avLst/>
          </a:prstGeom>
        </p:spPr>
        <p:txBody>
          <a:bodyPr vert="horz" lIns="91440" tIns="45720" rIns="91440" bIns="45720" rtlCol="0" anchor="ctr">
            <a:normAutofit/>
          </a:bodyPr>
          <a:lstStyle>
            <a:lvl1pPr algn="ctr" defTabSz="609555" rtl="0" eaLnBrk="1" latinLnBrk="0" hangingPunct="1">
              <a:spcBef>
                <a:spcPct val="0"/>
              </a:spcBef>
              <a:buNone/>
              <a:defRPr sz="5867" kern="1200">
                <a:solidFill>
                  <a:schemeClr val="tx1"/>
                </a:solidFill>
                <a:latin typeface="+mj-lt"/>
                <a:ea typeface="+mj-ea"/>
                <a:cs typeface="+mj-cs"/>
              </a:defRPr>
            </a:lvl1pPr>
          </a:lstStyle>
          <a:p>
            <a:r>
              <a:rPr lang="es-CL" sz="3200" b="1" dirty="0" smtClean="0"/>
              <a:t>Línea de acción 2 – Acciones propias</a:t>
            </a:r>
            <a:endParaRPr lang="es-CL" sz="3200" b="1" dirty="0"/>
          </a:p>
        </p:txBody>
      </p:sp>
      <p:sp>
        <p:nvSpPr>
          <p:cNvPr id="5" name="Rectángulo 4"/>
          <p:cNvSpPr/>
          <p:nvPr/>
        </p:nvSpPr>
        <p:spPr>
          <a:xfrm>
            <a:off x="388775" y="988191"/>
            <a:ext cx="9865568" cy="670120"/>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r>
              <a:rPr lang="es-CL" dirty="0" smtClean="0">
                <a:latin typeface="Arial" panose="020B0604020202020204" pitchFamily="34" charset="0"/>
                <a:ea typeface="Calibri" panose="020F0502020204030204" pitchFamily="34" charset="0"/>
                <a:cs typeface="Times New Roman" panose="02020603050405020304" pitchFamily="18" charset="0"/>
              </a:rPr>
              <a:t>Revisar la metodología de levantamientos de perfiles incorporando una mirada con </a:t>
            </a:r>
            <a:r>
              <a:rPr lang="es-CL" dirty="0">
                <a:latin typeface="Arial" panose="020B0604020202020204" pitchFamily="34" charset="0"/>
                <a:ea typeface="Calibri" panose="020F0502020204030204" pitchFamily="34" charset="0"/>
                <a:cs typeface="Times New Roman" panose="02020603050405020304" pitchFamily="18" charset="0"/>
              </a:rPr>
              <a:t>perspectiva de </a:t>
            </a:r>
            <a:r>
              <a:rPr lang="es-CL" dirty="0" smtClean="0">
                <a:latin typeface="Arial" panose="020B0604020202020204" pitchFamily="34" charset="0"/>
                <a:ea typeface="Calibri" panose="020F0502020204030204" pitchFamily="34" charset="0"/>
                <a:cs typeface="Times New Roman" panose="02020603050405020304" pitchFamily="18" charset="0"/>
              </a:rPr>
              <a:t>género apoyado por la OIT.</a:t>
            </a:r>
            <a:endParaRPr lang="es-CL"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Texto 6"/>
          <p:cNvSpPr txBox="1"/>
          <p:nvPr/>
        </p:nvSpPr>
        <p:spPr>
          <a:xfrm>
            <a:off x="6895074" y="6056692"/>
            <a:ext cx="5403531" cy="646331"/>
          </a:xfrm>
          <a:prstGeom prst="rect">
            <a:avLst/>
          </a:prstGeom>
          <a:noFill/>
        </p:spPr>
        <p:txBody>
          <a:bodyPr wrap="none" rtlCol="0">
            <a:spAutoFit/>
          </a:bodyPr>
          <a:lstStyle/>
          <a:p>
            <a:r>
              <a:rPr lang="es-CL" dirty="0" smtClean="0"/>
              <a:t>Responsable : Jefa del Área de Competencias Laborales </a:t>
            </a:r>
          </a:p>
          <a:p>
            <a:r>
              <a:rPr lang="es-CL" dirty="0" smtClean="0"/>
              <a:t>Valida y Monitorea: Mesa Institucional de Género</a:t>
            </a:r>
            <a:endParaRPr lang="es-CL" dirty="0"/>
          </a:p>
        </p:txBody>
      </p:sp>
    </p:spTree>
    <p:extLst>
      <p:ext uri="{BB962C8B-B14F-4D97-AF65-F5344CB8AC3E}">
        <p14:creationId xmlns:p14="http://schemas.microsoft.com/office/powerpoint/2010/main" val="6389331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4007452036"/>
              </p:ext>
            </p:extLst>
          </p:nvPr>
        </p:nvGraphicFramePr>
        <p:xfrm>
          <a:off x="149291" y="1143000"/>
          <a:ext cx="11812554" cy="53697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txBox="1">
            <a:spLocks/>
          </p:cNvSpPr>
          <p:nvPr/>
        </p:nvSpPr>
        <p:spPr>
          <a:xfrm>
            <a:off x="-2115583" y="0"/>
            <a:ext cx="10972800" cy="1143000"/>
          </a:xfrm>
          <a:prstGeom prst="rect">
            <a:avLst/>
          </a:prstGeom>
        </p:spPr>
        <p:txBody>
          <a:bodyPr vert="horz" lIns="91440" tIns="45720" rIns="91440" bIns="45720" rtlCol="0" anchor="ctr">
            <a:normAutofit/>
          </a:bodyPr>
          <a:lstStyle>
            <a:lvl1pPr algn="ctr" defTabSz="609555" rtl="0" eaLnBrk="1" latinLnBrk="0" hangingPunct="1">
              <a:spcBef>
                <a:spcPct val="0"/>
              </a:spcBef>
              <a:buNone/>
              <a:defRPr sz="5867" kern="1200">
                <a:solidFill>
                  <a:schemeClr val="tx1"/>
                </a:solidFill>
                <a:latin typeface="+mj-lt"/>
                <a:ea typeface="+mj-ea"/>
                <a:cs typeface="+mj-cs"/>
              </a:defRPr>
            </a:lvl1pPr>
          </a:lstStyle>
          <a:p>
            <a:r>
              <a:rPr lang="es-CL" sz="3200" b="1" dirty="0" smtClean="0"/>
              <a:t>Línea de acción 2 – Acciones propias</a:t>
            </a:r>
            <a:endParaRPr lang="es-CL" sz="3200" b="1" dirty="0"/>
          </a:p>
        </p:txBody>
      </p:sp>
    </p:spTree>
    <p:extLst>
      <p:ext uri="{BB962C8B-B14F-4D97-AF65-F5344CB8AC3E}">
        <p14:creationId xmlns:p14="http://schemas.microsoft.com/office/powerpoint/2010/main" val="37990730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7086" y="116019"/>
            <a:ext cx="9542106" cy="882357"/>
          </a:xfrm>
        </p:spPr>
        <p:txBody>
          <a:bodyPr>
            <a:normAutofit fontScale="90000"/>
          </a:bodyPr>
          <a:lstStyle/>
          <a:p>
            <a:pPr algn="l"/>
            <a:r>
              <a:rPr lang="es-CL" sz="3200" b="1" dirty="0" smtClean="0"/>
              <a:t>Propuesta de actores para conformar instancia de Genero  - ChileValora</a:t>
            </a:r>
            <a:endParaRPr lang="es-CL" sz="3200"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809016132"/>
              </p:ext>
            </p:extLst>
          </p:nvPr>
        </p:nvGraphicFramePr>
        <p:xfrm>
          <a:off x="497634" y="1359323"/>
          <a:ext cx="6303216" cy="3969006"/>
        </p:xfrm>
        <a:graphic>
          <a:graphicData uri="http://schemas.openxmlformats.org/drawingml/2006/table">
            <a:tbl>
              <a:tblPr firstRow="1" bandRow="1">
                <a:tableStyleId>{5C22544A-7EE6-4342-B048-85BDC9FD1C3A}</a:tableStyleId>
              </a:tblPr>
              <a:tblGrid>
                <a:gridCol w="1826466">
                  <a:extLst>
                    <a:ext uri="{9D8B030D-6E8A-4147-A177-3AD203B41FA5}">
                      <a16:colId xmlns:a16="http://schemas.microsoft.com/office/drawing/2014/main" val="3160741173"/>
                    </a:ext>
                  </a:extLst>
                </a:gridCol>
                <a:gridCol w="4476750">
                  <a:extLst>
                    <a:ext uri="{9D8B030D-6E8A-4147-A177-3AD203B41FA5}">
                      <a16:colId xmlns:a16="http://schemas.microsoft.com/office/drawing/2014/main" val="1478627306"/>
                    </a:ext>
                  </a:extLst>
                </a:gridCol>
              </a:tblGrid>
              <a:tr h="307675">
                <a:tc>
                  <a:txBody>
                    <a:bodyPr/>
                    <a:lstStyle/>
                    <a:p>
                      <a:r>
                        <a:rPr lang="es-CL" sz="1400" dirty="0" smtClean="0"/>
                        <a:t>Área </a:t>
                      </a:r>
                      <a:endParaRPr lang="es-CL" sz="1400" dirty="0"/>
                    </a:p>
                  </a:txBody>
                  <a:tcPr/>
                </a:tc>
                <a:tc>
                  <a:txBody>
                    <a:bodyPr/>
                    <a:lstStyle/>
                    <a:p>
                      <a:r>
                        <a:rPr lang="es-CL" sz="1400" dirty="0" smtClean="0"/>
                        <a:t>Perfil</a:t>
                      </a:r>
                      <a:endParaRPr lang="es-CL" sz="1400" dirty="0"/>
                    </a:p>
                  </a:txBody>
                  <a:tcPr/>
                </a:tc>
                <a:extLst>
                  <a:ext uri="{0D108BD9-81ED-4DB2-BD59-A6C34878D82A}">
                    <a16:rowId xmlns:a16="http://schemas.microsoft.com/office/drawing/2014/main" val="3311178370"/>
                  </a:ext>
                </a:extLst>
              </a:tr>
              <a:tr h="953792">
                <a:tc>
                  <a:txBody>
                    <a:bodyPr/>
                    <a:lstStyle/>
                    <a:p>
                      <a:r>
                        <a:rPr lang="es-CL" sz="1400" kern="1200" dirty="0" smtClean="0">
                          <a:solidFill>
                            <a:schemeClr val="dk1"/>
                          </a:solidFill>
                          <a:effectLst/>
                          <a:latin typeface="+mn-lt"/>
                          <a:ea typeface="+mn-ea"/>
                          <a:cs typeface="+mn-cs"/>
                        </a:rPr>
                        <a:t> Dirección – Con atribución de</a:t>
                      </a:r>
                      <a:r>
                        <a:rPr lang="es-CL" sz="1400" kern="1200" baseline="0" dirty="0" smtClean="0">
                          <a:solidFill>
                            <a:schemeClr val="dk1"/>
                          </a:solidFill>
                          <a:effectLst/>
                          <a:latin typeface="+mn-lt"/>
                          <a:ea typeface="+mn-ea"/>
                          <a:cs typeface="+mn-cs"/>
                        </a:rPr>
                        <a:t> toma de decisión  </a:t>
                      </a:r>
                    </a:p>
                    <a:p>
                      <a:endParaRPr lang="es-CL" sz="1400" dirty="0"/>
                    </a:p>
                  </a:txBody>
                  <a:tcPr/>
                </a:tc>
                <a:tc>
                  <a:txBody>
                    <a:bodyPr/>
                    <a:lstStyle/>
                    <a:p>
                      <a:r>
                        <a:rPr lang="es-CL" sz="1400" dirty="0" smtClean="0"/>
                        <a:t>Representante</a:t>
                      </a:r>
                      <a:r>
                        <a:rPr lang="es-CL" sz="1400" baseline="0" dirty="0" smtClean="0"/>
                        <a:t> del SE – </a:t>
                      </a:r>
                      <a:r>
                        <a:rPr lang="es-CL" sz="1400" baseline="0" dirty="0" smtClean="0">
                          <a:solidFill>
                            <a:schemeClr val="accent2"/>
                          </a:solidFill>
                        </a:rPr>
                        <a:t>Jefe de gabinete</a:t>
                      </a:r>
                      <a:endParaRPr lang="es-CL" sz="1400" dirty="0">
                        <a:solidFill>
                          <a:schemeClr val="accent2"/>
                        </a:solidFill>
                      </a:endParaRPr>
                    </a:p>
                  </a:txBody>
                  <a:tcPr/>
                </a:tc>
                <a:extLst>
                  <a:ext uri="{0D108BD9-81ED-4DB2-BD59-A6C34878D82A}">
                    <a16:rowId xmlns:a16="http://schemas.microsoft.com/office/drawing/2014/main" val="4033209298"/>
                  </a:ext>
                </a:extLst>
              </a:tr>
              <a:tr h="523047">
                <a:tc>
                  <a:txBody>
                    <a:bodyPr/>
                    <a:lstStyle/>
                    <a:p>
                      <a:pPr marL="0" marR="0" indent="0" algn="l" defTabSz="609555" rtl="0" eaLnBrk="1" fontAlgn="auto" latinLnBrk="0" hangingPunct="1">
                        <a:lnSpc>
                          <a:spcPct val="100000"/>
                        </a:lnSpc>
                        <a:spcBef>
                          <a:spcPts val="0"/>
                        </a:spcBef>
                        <a:spcAft>
                          <a:spcPts val="0"/>
                        </a:spcAft>
                        <a:buClrTx/>
                        <a:buSzTx/>
                        <a:buFontTx/>
                        <a:buNone/>
                        <a:tabLst/>
                        <a:defRPr/>
                      </a:pPr>
                      <a:r>
                        <a:rPr lang="es-CL" sz="1400" kern="1200" dirty="0" smtClean="0">
                          <a:solidFill>
                            <a:schemeClr val="dk1"/>
                          </a:solidFill>
                          <a:effectLst/>
                          <a:latin typeface="+mn-lt"/>
                          <a:ea typeface="+mn-ea"/>
                          <a:cs typeface="+mn-cs"/>
                        </a:rPr>
                        <a:t>DAFP</a:t>
                      </a:r>
                    </a:p>
                    <a:p>
                      <a:endParaRPr lang="es-CL" sz="1400" dirty="0"/>
                    </a:p>
                  </a:txBody>
                  <a:tcPr/>
                </a:tc>
                <a:tc>
                  <a:txBody>
                    <a:bodyPr/>
                    <a:lstStyle/>
                    <a:p>
                      <a:r>
                        <a:rPr lang="es-CL" sz="1400" dirty="0" smtClean="0"/>
                        <a:t>Encargado Desarrollo de Personas</a:t>
                      </a:r>
                      <a:endParaRPr lang="es-CL" sz="1400" dirty="0"/>
                    </a:p>
                  </a:txBody>
                  <a:tcPr/>
                </a:tc>
                <a:extLst>
                  <a:ext uri="{0D108BD9-81ED-4DB2-BD59-A6C34878D82A}">
                    <a16:rowId xmlns:a16="http://schemas.microsoft.com/office/drawing/2014/main" val="1458694211"/>
                  </a:ext>
                </a:extLst>
              </a:tr>
              <a:tr h="738420">
                <a:tc>
                  <a:txBody>
                    <a:bodyPr/>
                    <a:lstStyle/>
                    <a:p>
                      <a:pPr marL="0" marR="0" indent="0" algn="l" defTabSz="609555" rtl="0" eaLnBrk="1" fontAlgn="auto" latinLnBrk="0" hangingPunct="1">
                        <a:lnSpc>
                          <a:spcPct val="100000"/>
                        </a:lnSpc>
                        <a:spcBef>
                          <a:spcPts val="0"/>
                        </a:spcBef>
                        <a:spcAft>
                          <a:spcPts val="0"/>
                        </a:spcAft>
                        <a:buClrTx/>
                        <a:buSzTx/>
                        <a:buFontTx/>
                        <a:buNone/>
                        <a:tabLst/>
                        <a:defRPr/>
                      </a:pPr>
                      <a:r>
                        <a:rPr lang="es-CL" sz="1400" kern="1200" dirty="0" smtClean="0">
                          <a:solidFill>
                            <a:schemeClr val="dk1"/>
                          </a:solidFill>
                          <a:effectLst/>
                          <a:latin typeface="+mn-lt"/>
                          <a:ea typeface="+mn-ea"/>
                          <a:cs typeface="+mn-cs"/>
                        </a:rPr>
                        <a:t>Área de Centros y  Evaluadores</a:t>
                      </a:r>
                    </a:p>
                    <a:p>
                      <a:endParaRPr lang="es-CL" sz="1400" dirty="0"/>
                    </a:p>
                  </a:txBody>
                  <a:tcPr/>
                </a:tc>
                <a:tc>
                  <a:txBody>
                    <a:bodyPr/>
                    <a:lstStyle/>
                    <a:p>
                      <a:r>
                        <a:rPr lang="es-CL" sz="1400" baseline="0" dirty="0" smtClean="0"/>
                        <a:t>Subjefe - </a:t>
                      </a:r>
                      <a:r>
                        <a:rPr lang="es-CL" sz="1400" dirty="0" smtClean="0"/>
                        <a:t>Encargado de formación y acompañamiento a evaluadores</a:t>
                      </a:r>
                      <a:endParaRPr lang="es-CL" sz="1400" dirty="0"/>
                    </a:p>
                  </a:txBody>
                  <a:tcPr/>
                </a:tc>
                <a:extLst>
                  <a:ext uri="{0D108BD9-81ED-4DB2-BD59-A6C34878D82A}">
                    <a16:rowId xmlns:a16="http://schemas.microsoft.com/office/drawing/2014/main" val="4225469758"/>
                  </a:ext>
                </a:extLst>
              </a:tr>
              <a:tr h="307675">
                <a:tc>
                  <a:txBody>
                    <a:bodyPr/>
                    <a:lstStyle/>
                    <a:p>
                      <a:r>
                        <a:rPr lang="es-CL" sz="1400" dirty="0" smtClean="0"/>
                        <a:t>Área de CL</a:t>
                      </a:r>
                      <a:endParaRPr lang="es-CL" sz="1400" dirty="0"/>
                    </a:p>
                  </a:txBody>
                  <a:tcPr/>
                </a:tc>
                <a:tc>
                  <a:txBody>
                    <a:bodyPr/>
                    <a:lstStyle/>
                    <a:p>
                      <a:r>
                        <a:rPr lang="es-CL" sz="1400" dirty="0" smtClean="0"/>
                        <a:t>Profesional de CL</a:t>
                      </a:r>
                      <a:endParaRPr lang="es-CL" sz="1400" dirty="0"/>
                    </a:p>
                  </a:txBody>
                  <a:tcPr/>
                </a:tc>
                <a:extLst>
                  <a:ext uri="{0D108BD9-81ED-4DB2-BD59-A6C34878D82A}">
                    <a16:rowId xmlns:a16="http://schemas.microsoft.com/office/drawing/2014/main" val="318184994"/>
                  </a:ext>
                </a:extLst>
              </a:tr>
              <a:tr h="523047">
                <a:tc>
                  <a:txBody>
                    <a:bodyPr/>
                    <a:lstStyle/>
                    <a:p>
                      <a:r>
                        <a:rPr lang="es-CL" sz="1400" dirty="0" smtClean="0"/>
                        <a:t>Área de Comunicaciones / RRII</a:t>
                      </a:r>
                      <a:endParaRPr lang="es-CL" sz="1400" dirty="0"/>
                    </a:p>
                  </a:txBody>
                  <a:tcPr/>
                </a:tc>
                <a:tc>
                  <a:txBody>
                    <a:bodyPr/>
                    <a:lstStyle/>
                    <a:p>
                      <a:pPr marL="0" marR="0" indent="0" algn="l" defTabSz="609555" rtl="0" eaLnBrk="1" fontAlgn="auto" latinLnBrk="0" hangingPunct="1">
                        <a:lnSpc>
                          <a:spcPct val="100000"/>
                        </a:lnSpc>
                        <a:spcBef>
                          <a:spcPts val="0"/>
                        </a:spcBef>
                        <a:spcAft>
                          <a:spcPts val="0"/>
                        </a:spcAft>
                        <a:buClrTx/>
                        <a:buSzTx/>
                        <a:buFontTx/>
                        <a:buNone/>
                        <a:tabLst/>
                        <a:defRPr/>
                      </a:pPr>
                      <a:r>
                        <a:rPr lang="es-CL" sz="1400" dirty="0" smtClean="0"/>
                        <a:t>Jefe</a:t>
                      </a:r>
                      <a:r>
                        <a:rPr lang="es-CL" sz="1400" baseline="0" dirty="0" smtClean="0"/>
                        <a:t> de comunicaciones </a:t>
                      </a:r>
                      <a:endParaRPr lang="es-CL" sz="1400" dirty="0"/>
                    </a:p>
                  </a:txBody>
                  <a:tcPr/>
                </a:tc>
                <a:extLst>
                  <a:ext uri="{0D108BD9-81ED-4DB2-BD59-A6C34878D82A}">
                    <a16:rowId xmlns:a16="http://schemas.microsoft.com/office/drawing/2014/main" val="1031641019"/>
                  </a:ext>
                </a:extLst>
              </a:tr>
              <a:tr h="307675">
                <a:tc>
                  <a:txBody>
                    <a:bodyPr/>
                    <a:lstStyle/>
                    <a:p>
                      <a:r>
                        <a:rPr lang="es-CL" sz="1400" dirty="0" smtClean="0"/>
                        <a:t>SIAC</a:t>
                      </a:r>
                      <a:endParaRPr lang="es-CL" sz="1400" dirty="0"/>
                    </a:p>
                  </a:txBody>
                  <a:tcPr/>
                </a:tc>
                <a:tc>
                  <a:txBody>
                    <a:bodyPr/>
                    <a:lstStyle/>
                    <a:p>
                      <a:r>
                        <a:rPr lang="es-CL" sz="1400" dirty="0" smtClean="0"/>
                        <a:t>Encargada de la OIRS</a:t>
                      </a:r>
                      <a:endParaRPr lang="es-CL" sz="1400" dirty="0"/>
                    </a:p>
                  </a:txBody>
                  <a:tcPr/>
                </a:tc>
                <a:extLst>
                  <a:ext uri="{0D108BD9-81ED-4DB2-BD59-A6C34878D82A}">
                    <a16:rowId xmlns:a16="http://schemas.microsoft.com/office/drawing/2014/main" val="720141147"/>
                  </a:ext>
                </a:extLst>
              </a:tr>
              <a:tr h="307675">
                <a:tc>
                  <a:txBody>
                    <a:bodyPr/>
                    <a:lstStyle/>
                    <a:p>
                      <a:r>
                        <a:rPr lang="es-CL" sz="1400" dirty="0" smtClean="0"/>
                        <a:t>Fiscalía</a:t>
                      </a:r>
                      <a:endParaRPr lang="es-CL" sz="1400" dirty="0"/>
                    </a:p>
                  </a:txBody>
                  <a:tcPr/>
                </a:tc>
                <a:tc>
                  <a:txBody>
                    <a:bodyPr/>
                    <a:lstStyle/>
                    <a:p>
                      <a:r>
                        <a:rPr lang="es-CL" sz="1400" dirty="0" smtClean="0"/>
                        <a:t>Abogada -</a:t>
                      </a:r>
                      <a:r>
                        <a:rPr lang="es-CL" sz="1400" baseline="0" dirty="0" smtClean="0"/>
                        <a:t> a c</a:t>
                      </a:r>
                      <a:r>
                        <a:rPr lang="es-CL" sz="1400" dirty="0" smtClean="0"/>
                        <a:t>argo</a:t>
                      </a:r>
                      <a:r>
                        <a:rPr lang="es-CL" sz="1400" baseline="0" dirty="0" smtClean="0"/>
                        <a:t> redacción y elaboración de Licitaciones </a:t>
                      </a:r>
                      <a:endParaRPr lang="es-CL" sz="1400" dirty="0"/>
                    </a:p>
                  </a:txBody>
                  <a:tcPr/>
                </a:tc>
                <a:extLst>
                  <a:ext uri="{0D108BD9-81ED-4DB2-BD59-A6C34878D82A}">
                    <a16:rowId xmlns:a16="http://schemas.microsoft.com/office/drawing/2014/main" val="1099632732"/>
                  </a:ext>
                </a:extLst>
              </a:tr>
            </a:tbl>
          </a:graphicData>
        </a:graphic>
      </p:graphicFrame>
      <p:sp>
        <p:nvSpPr>
          <p:cNvPr id="5" name="CuadroTexto 4"/>
          <p:cNvSpPr txBox="1"/>
          <p:nvPr/>
        </p:nvSpPr>
        <p:spPr>
          <a:xfrm>
            <a:off x="7187682" y="1359323"/>
            <a:ext cx="6410131" cy="1477328"/>
          </a:xfrm>
          <a:prstGeom prst="rect">
            <a:avLst/>
          </a:prstGeom>
          <a:noFill/>
        </p:spPr>
        <p:txBody>
          <a:bodyPr wrap="square" rtlCol="0">
            <a:spAutoFit/>
          </a:bodyPr>
          <a:lstStyle/>
          <a:p>
            <a:r>
              <a:rPr lang="es-CL" b="1" u="sng" dirty="0" smtClean="0"/>
              <a:t>Se espera:</a:t>
            </a:r>
          </a:p>
          <a:p>
            <a:pPr marL="285750" indent="-285750">
              <a:buFont typeface="Arial" panose="020B0604020202020204" pitchFamily="34" charset="0"/>
              <a:buChar char="•"/>
            </a:pPr>
            <a:r>
              <a:rPr lang="es-CL" dirty="0" smtClean="0"/>
              <a:t>Elaborar plan de Trabajo con: </a:t>
            </a:r>
          </a:p>
          <a:p>
            <a:pPr marL="742950" lvl="1" indent="-285750">
              <a:buFont typeface="Wingdings" panose="05000000000000000000" pitchFamily="2" charset="2"/>
              <a:buChar char="ü"/>
            </a:pPr>
            <a:r>
              <a:rPr lang="es-CL" dirty="0" smtClean="0"/>
              <a:t>Acciones</a:t>
            </a:r>
          </a:p>
          <a:p>
            <a:pPr marL="742950" lvl="1" indent="-285750">
              <a:buFont typeface="Wingdings" panose="05000000000000000000" pitchFamily="2" charset="2"/>
              <a:buChar char="ü"/>
            </a:pPr>
            <a:r>
              <a:rPr lang="es-CL" dirty="0" smtClean="0"/>
              <a:t>Responsables </a:t>
            </a:r>
            <a:endParaRPr lang="es-CL" dirty="0"/>
          </a:p>
          <a:p>
            <a:pPr marL="742950" lvl="1" indent="-285750">
              <a:buFont typeface="Wingdings" panose="05000000000000000000" pitchFamily="2" charset="2"/>
              <a:buChar char="ü"/>
            </a:pPr>
            <a:r>
              <a:rPr lang="es-CL" dirty="0" smtClean="0"/>
              <a:t> Cronograma </a:t>
            </a:r>
          </a:p>
        </p:txBody>
      </p:sp>
      <p:sp>
        <p:nvSpPr>
          <p:cNvPr id="6" name="CuadroTexto 5"/>
          <p:cNvSpPr txBox="1"/>
          <p:nvPr/>
        </p:nvSpPr>
        <p:spPr>
          <a:xfrm>
            <a:off x="6873917" y="2966030"/>
            <a:ext cx="5150128" cy="3970318"/>
          </a:xfrm>
          <a:prstGeom prst="rect">
            <a:avLst/>
          </a:prstGeom>
          <a:noFill/>
        </p:spPr>
        <p:txBody>
          <a:bodyPr wrap="none" rtlCol="0">
            <a:spAutoFit/>
          </a:bodyPr>
          <a:lstStyle/>
          <a:p>
            <a:r>
              <a:rPr lang="es-CL" b="1" u="sng" dirty="0" smtClean="0"/>
              <a:t>Temas a tratar:</a:t>
            </a:r>
          </a:p>
          <a:p>
            <a:pPr marL="285750" indent="-285750">
              <a:buFont typeface="Arial" panose="020B0604020202020204" pitchFamily="34" charset="0"/>
              <a:buChar char="•"/>
            </a:pPr>
            <a:r>
              <a:rPr lang="es-CL" dirty="0" smtClean="0"/>
              <a:t>Revisión de las brechas de acuerdo al estándar </a:t>
            </a:r>
          </a:p>
          <a:p>
            <a:r>
              <a:rPr lang="es-CL" dirty="0" smtClean="0"/>
              <a:t>entregado por la Norma 3262.</a:t>
            </a:r>
          </a:p>
          <a:p>
            <a:pPr marL="285750" indent="-285750">
              <a:buFont typeface="Arial" panose="020B0604020202020204" pitchFamily="34" charset="0"/>
              <a:buChar char="•"/>
            </a:pPr>
            <a:r>
              <a:rPr lang="es-CL" dirty="0" smtClean="0"/>
              <a:t>Actualización / capacitación en temáticas</a:t>
            </a:r>
          </a:p>
          <a:p>
            <a:r>
              <a:rPr lang="es-CL" dirty="0" smtClean="0"/>
              <a:t> relacionadas.</a:t>
            </a:r>
          </a:p>
          <a:p>
            <a:pPr marL="285750" indent="-285750">
              <a:buFont typeface="Arial" panose="020B0604020202020204" pitchFamily="34" charset="0"/>
              <a:buChar char="•"/>
            </a:pPr>
            <a:r>
              <a:rPr lang="es-CL" dirty="0" smtClean="0"/>
              <a:t>Transferencia de información relativas a aspectos</a:t>
            </a:r>
          </a:p>
          <a:p>
            <a:r>
              <a:rPr lang="es-CL" dirty="0" smtClean="0"/>
              <a:t>Vinculantes para la institución.</a:t>
            </a:r>
          </a:p>
          <a:p>
            <a:pPr marL="285750" indent="-285750">
              <a:buFont typeface="Arial" panose="020B0604020202020204" pitchFamily="34" charset="0"/>
              <a:buChar char="•"/>
            </a:pPr>
            <a:r>
              <a:rPr lang="es-CL" dirty="0" smtClean="0"/>
              <a:t>Monitoreo de los acuerdos de la mesa ministerial.</a:t>
            </a:r>
          </a:p>
          <a:p>
            <a:pPr marL="285750" indent="-285750">
              <a:buFont typeface="Arial" panose="020B0604020202020204" pitchFamily="34" charset="0"/>
              <a:buChar char="•"/>
            </a:pPr>
            <a:r>
              <a:rPr lang="es-CL" dirty="0" smtClean="0"/>
              <a:t>Monitoreo de las acciones a implementar en el </a:t>
            </a:r>
          </a:p>
          <a:p>
            <a:r>
              <a:rPr lang="es-CL" dirty="0" smtClean="0"/>
              <a:t>Servicio.</a:t>
            </a:r>
          </a:p>
          <a:p>
            <a:r>
              <a:rPr lang="es-CL" b="1" u="sng" dirty="0" smtClean="0"/>
              <a:t>Coordinación:</a:t>
            </a:r>
            <a:r>
              <a:rPr lang="es-CL" dirty="0" smtClean="0"/>
              <a:t> liderada por Encargada de Género </a:t>
            </a:r>
          </a:p>
          <a:p>
            <a:r>
              <a:rPr lang="es-CL" dirty="0" smtClean="0"/>
              <a:t>de la institución</a:t>
            </a:r>
          </a:p>
          <a:p>
            <a:r>
              <a:rPr lang="es-CL" b="1" u="sng" dirty="0" smtClean="0"/>
              <a:t>Temporalidad:  </a:t>
            </a:r>
            <a:r>
              <a:rPr lang="es-CL" dirty="0" smtClean="0"/>
              <a:t>Mensual (inicialmente)</a:t>
            </a:r>
          </a:p>
          <a:p>
            <a:pPr marL="285750" indent="-285750">
              <a:buFont typeface="Arial" panose="020B0604020202020204" pitchFamily="34" charset="0"/>
              <a:buChar char="•"/>
            </a:pPr>
            <a:endParaRPr lang="es-CL" dirty="0"/>
          </a:p>
        </p:txBody>
      </p:sp>
    </p:spTree>
    <p:extLst>
      <p:ext uri="{BB962C8B-B14F-4D97-AF65-F5344CB8AC3E}">
        <p14:creationId xmlns:p14="http://schemas.microsoft.com/office/powerpoint/2010/main" val="38188574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9984" y="230678"/>
            <a:ext cx="10972800" cy="1143000"/>
          </a:xfrm>
        </p:spPr>
        <p:txBody>
          <a:bodyPr>
            <a:normAutofit/>
          </a:bodyPr>
          <a:lstStyle/>
          <a:p>
            <a:pPr algn="l"/>
            <a:r>
              <a:rPr lang="es-CL" sz="3200" dirty="0" smtClean="0"/>
              <a:t>Hitos 2019 ( primer semestre) </a:t>
            </a:r>
            <a:endParaRPr lang="es-CL" sz="3200" dirty="0"/>
          </a:p>
        </p:txBody>
      </p:sp>
      <p:sp>
        <p:nvSpPr>
          <p:cNvPr id="3" name="Marcador de contenido 2"/>
          <p:cNvSpPr>
            <a:spLocks noGrp="1"/>
          </p:cNvSpPr>
          <p:nvPr>
            <p:ph idx="1"/>
          </p:nvPr>
        </p:nvSpPr>
        <p:spPr/>
        <p:txBody>
          <a:bodyPr>
            <a:normAutofit fontScale="92500" lnSpcReduction="20000"/>
          </a:bodyPr>
          <a:lstStyle/>
          <a:p>
            <a:r>
              <a:rPr lang="es-CL" dirty="0" smtClean="0"/>
              <a:t>Línea de acción 1</a:t>
            </a:r>
          </a:p>
          <a:p>
            <a:pPr lvl="1"/>
            <a:r>
              <a:rPr lang="es-CL" dirty="0" smtClean="0"/>
              <a:t>Generación de un plan de trabajo 2019 - 2022</a:t>
            </a:r>
          </a:p>
          <a:p>
            <a:pPr lvl="1"/>
            <a:r>
              <a:rPr lang="es-CL" dirty="0" smtClean="0"/>
              <a:t>Constitución de mesa de trabajo interna</a:t>
            </a:r>
          </a:p>
          <a:p>
            <a:pPr lvl="1"/>
            <a:r>
              <a:rPr lang="es-CL" dirty="0" smtClean="0"/>
              <a:t>Adquirir Norma 3262</a:t>
            </a:r>
          </a:p>
          <a:p>
            <a:pPr lvl="1"/>
            <a:r>
              <a:rPr lang="es-CL" dirty="0" smtClean="0"/>
              <a:t>Firma de convenio tripartito </a:t>
            </a:r>
          </a:p>
          <a:p>
            <a:pPr lvl="1"/>
            <a:r>
              <a:rPr lang="es-CL" dirty="0" smtClean="0"/>
              <a:t>Banner con información de actividades y material de interés tanto en Intranet como en web institucional.</a:t>
            </a:r>
          </a:p>
          <a:p>
            <a:pPr lvl="1"/>
            <a:r>
              <a:rPr lang="es-CL" dirty="0" smtClean="0"/>
              <a:t>Primer taller de trabajo sobre la Norma 3262</a:t>
            </a:r>
          </a:p>
          <a:p>
            <a:endParaRPr lang="es-CL" dirty="0" smtClean="0"/>
          </a:p>
          <a:p>
            <a:endParaRPr lang="es-CL" dirty="0" smtClean="0"/>
          </a:p>
          <a:p>
            <a:endParaRPr lang="es-CL" dirty="0"/>
          </a:p>
        </p:txBody>
      </p:sp>
    </p:spTree>
    <p:extLst>
      <p:ext uri="{BB962C8B-B14F-4D97-AF65-F5344CB8AC3E}">
        <p14:creationId xmlns:p14="http://schemas.microsoft.com/office/powerpoint/2010/main" val="3663557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3652" y="0"/>
            <a:ext cx="10972800" cy="1143000"/>
          </a:xfrm>
        </p:spPr>
        <p:txBody>
          <a:bodyPr>
            <a:normAutofit/>
          </a:bodyPr>
          <a:lstStyle/>
          <a:p>
            <a:pPr algn="l"/>
            <a:r>
              <a:rPr lang="es-CL" sz="3200" b="1" dirty="0" smtClean="0"/>
              <a:t>Antecedentes</a:t>
            </a:r>
            <a:endParaRPr lang="es-CL" sz="3200" b="1" dirty="0"/>
          </a:p>
        </p:txBody>
      </p:sp>
      <p:sp>
        <p:nvSpPr>
          <p:cNvPr id="5" name="CuadroTexto 4"/>
          <p:cNvSpPr txBox="1"/>
          <p:nvPr/>
        </p:nvSpPr>
        <p:spPr>
          <a:xfrm>
            <a:off x="135606" y="935181"/>
            <a:ext cx="11716425" cy="5755422"/>
          </a:xfrm>
          <a:prstGeom prst="rect">
            <a:avLst/>
          </a:prstGeom>
          <a:noFill/>
        </p:spPr>
        <p:txBody>
          <a:bodyPr wrap="square" rtlCol="0">
            <a:spAutoFit/>
          </a:bodyPr>
          <a:lstStyle/>
          <a:p>
            <a:pPr marL="85725" indent="180975" algn="just"/>
            <a:endParaRPr lang="es-CL" sz="1600" dirty="0" smtClean="0"/>
          </a:p>
          <a:p>
            <a:pPr marL="85725" indent="180975" algn="just">
              <a:buFont typeface="Wingdings" panose="05000000000000000000" pitchFamily="2" charset="2"/>
              <a:buChar char="ü"/>
            </a:pPr>
            <a:r>
              <a:rPr lang="es-CL" sz="1600" b="1" dirty="0" smtClean="0"/>
              <a:t>23 de mayo 2018 – Presidente Sebastián Piñera lanza Agenda de la Mujer y equidad de Género con 22 medidas </a:t>
            </a:r>
          </a:p>
          <a:p>
            <a:pPr marL="85725" indent="180975" algn="just"/>
            <a:r>
              <a:rPr lang="es-CL" sz="1600" dirty="0" smtClean="0"/>
              <a:t>que </a:t>
            </a:r>
            <a:r>
              <a:rPr lang="es-CL" sz="1600" dirty="0"/>
              <a:t>buscarán lograr </a:t>
            </a:r>
            <a:r>
              <a:rPr lang="es-CL" sz="1600" dirty="0" smtClean="0"/>
              <a:t>acuerdos </a:t>
            </a:r>
            <a:r>
              <a:rPr lang="es-CL" sz="1600" dirty="0"/>
              <a:t>y alcanzar la plena igualdad de derechos, deberes y reconocimiento de </a:t>
            </a:r>
            <a:endParaRPr lang="es-CL" sz="1600" dirty="0" smtClean="0"/>
          </a:p>
          <a:p>
            <a:pPr marL="85725" indent="180975" algn="just"/>
            <a:r>
              <a:rPr lang="es-CL" sz="1600" dirty="0" smtClean="0"/>
              <a:t>igual </a:t>
            </a:r>
            <a:r>
              <a:rPr lang="es-CL" sz="1600" dirty="0"/>
              <a:t>dignidad para hombres y mujeres en nuestro </a:t>
            </a:r>
            <a:r>
              <a:rPr lang="es-CL" sz="1600" dirty="0" smtClean="0"/>
              <a:t>país</a:t>
            </a:r>
            <a:r>
              <a:rPr lang="es-CL" sz="1600" dirty="0"/>
              <a:t> </a:t>
            </a:r>
            <a:r>
              <a:rPr lang="es-CL" sz="1600" dirty="0" smtClean="0"/>
              <a:t>(algunas son temáticas que le competen al  Ejecutivo y otras requieren </a:t>
            </a:r>
          </a:p>
          <a:p>
            <a:pPr marL="85725" indent="180975" algn="just"/>
            <a:r>
              <a:rPr lang="es-CL" sz="1600" dirty="0" smtClean="0"/>
              <a:t>del apoyo del Poder Legislativo)</a:t>
            </a:r>
          </a:p>
          <a:p>
            <a:pPr marL="85725" indent="180975" algn="just"/>
            <a:endParaRPr lang="es-CL" sz="1600" dirty="0"/>
          </a:p>
          <a:p>
            <a:pPr marL="85725" indent="180975" algn="just">
              <a:buFont typeface="Wingdings" panose="05000000000000000000" pitchFamily="2" charset="2"/>
              <a:buChar char="ü"/>
            </a:pPr>
            <a:r>
              <a:rPr lang="es-CL" sz="1600" dirty="0" smtClean="0"/>
              <a:t>Se instruyó por medio de </a:t>
            </a:r>
            <a:r>
              <a:rPr lang="es-CL" sz="1600" b="1" dirty="0" smtClean="0"/>
              <a:t>un instructivo </a:t>
            </a:r>
            <a:r>
              <a:rPr lang="es-CL" sz="1600" b="1" dirty="0"/>
              <a:t>presidencial </a:t>
            </a:r>
            <a:r>
              <a:rPr lang="es-CL" sz="1600" dirty="0" smtClean="0"/>
              <a:t>que promueva y garantice la </a:t>
            </a:r>
            <a:r>
              <a:rPr lang="es-CL" sz="1600" dirty="0"/>
              <a:t>igualdad de derechos entre hombres y </a:t>
            </a:r>
            <a:endParaRPr lang="es-CL" sz="1600" dirty="0" smtClean="0"/>
          </a:p>
          <a:p>
            <a:pPr marL="85725" indent="180975" algn="just"/>
            <a:r>
              <a:rPr lang="es-CL" sz="1600" dirty="0" smtClean="0"/>
              <a:t>mujeres </a:t>
            </a:r>
            <a:r>
              <a:rPr lang="es-CL" sz="1600" dirty="0"/>
              <a:t>y exigentes disposiciones en materia de prevención, denuncia, investigación y sanción de todo tipo de abusos, </a:t>
            </a:r>
            <a:endParaRPr lang="es-CL" sz="1600" dirty="0" smtClean="0"/>
          </a:p>
          <a:p>
            <a:pPr marL="85725" indent="180975" algn="just"/>
            <a:r>
              <a:rPr lang="es-CL" sz="1600" dirty="0" smtClean="0"/>
              <a:t>acosos </a:t>
            </a:r>
            <a:r>
              <a:rPr lang="es-CL" sz="1600" dirty="0"/>
              <a:t>sexuales o laborales, discriminaciones y maltratos. Este instructivo también exigirá eficaces mecanismos de </a:t>
            </a:r>
            <a:endParaRPr lang="es-CL" sz="1600" dirty="0" smtClean="0"/>
          </a:p>
          <a:p>
            <a:pPr marL="85725" indent="180975" algn="just"/>
            <a:r>
              <a:rPr lang="es-CL" sz="1600" dirty="0" smtClean="0"/>
              <a:t>prevención </a:t>
            </a:r>
            <a:r>
              <a:rPr lang="es-CL" sz="1600" dirty="0"/>
              <a:t>e informes anuales de rendición de </a:t>
            </a:r>
            <a:r>
              <a:rPr lang="es-CL" sz="1600" dirty="0" smtClean="0"/>
              <a:t>cuentas.</a:t>
            </a:r>
          </a:p>
          <a:p>
            <a:pPr marL="85725" indent="180975" algn="just"/>
            <a:endParaRPr lang="es-CL" sz="1600" u="sng" dirty="0" smtClean="0"/>
          </a:p>
          <a:p>
            <a:pPr marL="85725" indent="180975" algn="just">
              <a:buFont typeface="Wingdings" panose="05000000000000000000" pitchFamily="2" charset="2"/>
              <a:buChar char="ü"/>
            </a:pPr>
            <a:r>
              <a:rPr lang="es-CL" sz="1600" b="1" dirty="0" smtClean="0"/>
              <a:t>Cuenta Pública 1 de junio 2018 – Presidente Sebastián Piñera compromete 8 acciones </a:t>
            </a:r>
            <a:r>
              <a:rPr lang="es-CL" sz="1600" dirty="0" smtClean="0"/>
              <a:t>en favor a la agenda de mujer y género </a:t>
            </a:r>
          </a:p>
          <a:p>
            <a:pPr marL="85725" indent="180975" algn="just"/>
            <a:endParaRPr lang="es-CL" sz="1600" dirty="0"/>
          </a:p>
          <a:p>
            <a:pPr marL="85725" indent="180975" algn="just">
              <a:buFont typeface="Wingdings" panose="05000000000000000000" pitchFamily="2" charset="2"/>
              <a:buChar char="ü"/>
            </a:pPr>
            <a:r>
              <a:rPr lang="es-CL" sz="1600" dirty="0"/>
              <a:t>Se solicitó generar una </a:t>
            </a:r>
            <a:r>
              <a:rPr lang="es-CL" sz="1600" b="1" dirty="0"/>
              <a:t>instancia de coordinación (mesa) interministerial </a:t>
            </a:r>
            <a:r>
              <a:rPr lang="es-CL" sz="1600" dirty="0"/>
              <a:t>que contenga representantes de cada una de las</a:t>
            </a:r>
          </a:p>
          <a:p>
            <a:pPr marL="85725" indent="180975" algn="just"/>
            <a:r>
              <a:rPr lang="es-CL" sz="1600" dirty="0"/>
              <a:t> Instituciones públicas dependientes del </a:t>
            </a:r>
            <a:r>
              <a:rPr lang="es-CL" sz="1600" dirty="0" err="1"/>
              <a:t>Mintrab</a:t>
            </a:r>
            <a:r>
              <a:rPr lang="es-CL" sz="1600" dirty="0"/>
              <a:t> que funciona </a:t>
            </a:r>
            <a:r>
              <a:rPr lang="es-CL" sz="1600" u="sng" dirty="0"/>
              <a:t>desde el 13 de julio de 2018.</a:t>
            </a:r>
          </a:p>
          <a:p>
            <a:pPr marL="85725" indent="180975" algn="just"/>
            <a:endParaRPr lang="es-CL" sz="1600" dirty="0" smtClean="0">
              <a:solidFill>
                <a:srgbClr val="FF0000"/>
              </a:solidFill>
            </a:endParaRPr>
          </a:p>
          <a:p>
            <a:pPr marL="85725" indent="180975" algn="just">
              <a:buFont typeface="Wingdings" panose="05000000000000000000" pitchFamily="2" charset="2"/>
              <a:buChar char="ü"/>
            </a:pPr>
            <a:r>
              <a:rPr lang="es-CL" sz="1600" dirty="0" smtClean="0"/>
              <a:t>En septiembre de 2018 se solicita por medio de Oficio n° 723 de parte del Ministerio de la Mujer y Equidad de Género a</a:t>
            </a:r>
          </a:p>
          <a:p>
            <a:pPr marL="85725" indent="180975" algn="just"/>
            <a:r>
              <a:rPr lang="es-CL" sz="1600" dirty="0" smtClean="0"/>
              <a:t>todos los ministerios que  en el marco de la agenda Prioritaria del Gobierno del Presidente Piñera,  puedan elaborar</a:t>
            </a:r>
          </a:p>
          <a:p>
            <a:pPr marL="85725" indent="180975" algn="just"/>
            <a:r>
              <a:rPr lang="es-CL" sz="1600" dirty="0"/>
              <a:t> </a:t>
            </a:r>
            <a:r>
              <a:rPr lang="es-CL" sz="1600" dirty="0" smtClean="0"/>
              <a:t>y entregar </a:t>
            </a:r>
            <a:r>
              <a:rPr lang="es-CL" sz="1600" b="1" dirty="0" smtClean="0"/>
              <a:t>compromisos ministeriales para el periodo 2018 -2022</a:t>
            </a:r>
            <a:r>
              <a:rPr lang="es-CL" sz="1600" dirty="0"/>
              <a:t>.</a:t>
            </a:r>
            <a:endParaRPr lang="es-CL" sz="1600" dirty="0" smtClean="0"/>
          </a:p>
          <a:p>
            <a:pPr marL="85725" indent="180975" algn="just"/>
            <a:endParaRPr lang="es-CL" sz="1600" dirty="0" smtClean="0"/>
          </a:p>
          <a:p>
            <a:pPr marL="85725" indent="180975" algn="just">
              <a:buFont typeface="Wingdings" panose="05000000000000000000" pitchFamily="2" charset="2"/>
              <a:buChar char="ü"/>
            </a:pPr>
            <a:r>
              <a:rPr lang="es-CL" sz="1600" dirty="0" smtClean="0">
                <a:latin typeface="Calibri" panose="020F0502020204030204" pitchFamily="34" charset="0"/>
                <a:ea typeface="Calibri" panose="020F0502020204030204" pitchFamily="34" charset="0"/>
                <a:cs typeface="Times New Roman" panose="02020603050405020304" pitchFamily="18" charset="0"/>
              </a:rPr>
              <a:t>En </a:t>
            </a:r>
            <a:r>
              <a:rPr lang="es-CL" sz="1600" dirty="0">
                <a:latin typeface="Calibri" panose="020F0502020204030204" pitchFamily="34" charset="0"/>
                <a:ea typeface="Calibri" panose="020F0502020204030204" pitchFamily="34" charset="0"/>
                <a:cs typeface="Times New Roman" panose="02020603050405020304" pitchFamily="18" charset="0"/>
              </a:rPr>
              <a:t>el marco de esta mesa ministerial de Género, </a:t>
            </a:r>
            <a:r>
              <a:rPr lang="es-CL" sz="1600" dirty="0" smtClean="0">
                <a:latin typeface="Calibri" panose="020F0502020204030204" pitchFamily="34" charset="0"/>
                <a:ea typeface="Calibri" panose="020F0502020204030204" pitchFamily="34" charset="0"/>
                <a:cs typeface="Times New Roman" panose="02020603050405020304" pitchFamily="18" charset="0"/>
              </a:rPr>
              <a:t>a la cual nos sumamos en el </a:t>
            </a:r>
            <a:r>
              <a:rPr lang="es-CL" sz="1600" dirty="0">
                <a:latin typeface="Calibri" panose="020F0502020204030204" pitchFamily="34" charset="0"/>
                <a:ea typeface="Calibri" panose="020F0502020204030204" pitchFamily="34" charset="0"/>
                <a:cs typeface="Times New Roman" panose="02020603050405020304" pitchFamily="18" charset="0"/>
              </a:rPr>
              <a:t>mes de octubre de 2018 </a:t>
            </a:r>
            <a:r>
              <a:rPr lang="es-CL" sz="1600" dirty="0" smtClean="0">
                <a:latin typeface="Calibri" panose="020F0502020204030204" pitchFamily="34" charset="0"/>
                <a:ea typeface="Calibri" panose="020F0502020204030204" pitchFamily="34" charset="0"/>
                <a:cs typeface="Times New Roman" panose="02020603050405020304" pitchFamily="18" charset="0"/>
              </a:rPr>
              <a:t>que contó </a:t>
            </a:r>
            <a:r>
              <a:rPr lang="es-CL" sz="1600" dirty="0">
                <a:latin typeface="Calibri" panose="020F0502020204030204" pitchFamily="34" charset="0"/>
                <a:ea typeface="Calibri" panose="020F0502020204030204" pitchFamily="34" charset="0"/>
                <a:cs typeface="Times New Roman" panose="02020603050405020304" pitchFamily="18" charset="0"/>
              </a:rPr>
              <a:t>con la </a:t>
            </a:r>
            <a:endParaRPr lang="es-CL" sz="1600" dirty="0" smtClean="0">
              <a:latin typeface="Calibri" panose="020F0502020204030204" pitchFamily="34" charset="0"/>
              <a:ea typeface="Calibri" panose="020F0502020204030204" pitchFamily="34" charset="0"/>
              <a:cs typeface="Times New Roman" panose="02020603050405020304" pitchFamily="18" charset="0"/>
            </a:endParaRPr>
          </a:p>
          <a:p>
            <a:pPr marL="85725" indent="180975" algn="just"/>
            <a:r>
              <a:rPr lang="es-CL" sz="1600" dirty="0" smtClean="0">
                <a:latin typeface="Calibri" panose="020F0502020204030204" pitchFamily="34" charset="0"/>
                <a:ea typeface="Calibri" panose="020F0502020204030204" pitchFamily="34" charset="0"/>
                <a:cs typeface="Times New Roman" panose="02020603050405020304" pitchFamily="18" charset="0"/>
              </a:rPr>
              <a:t>presencia </a:t>
            </a:r>
            <a:r>
              <a:rPr lang="es-CL" sz="1600" dirty="0">
                <a:latin typeface="Calibri" panose="020F0502020204030204" pitchFamily="34" charset="0"/>
                <a:ea typeface="Calibri" panose="020F0502020204030204" pitchFamily="34" charset="0"/>
                <a:cs typeface="Times New Roman" panose="02020603050405020304" pitchFamily="18" charset="0"/>
              </a:rPr>
              <a:t>de la Subdirectora, </a:t>
            </a:r>
            <a:r>
              <a:rPr lang="es-CL" sz="1600" dirty="0" smtClean="0">
                <a:latin typeface="Calibri" panose="020F0502020204030204" pitchFamily="34" charset="0"/>
                <a:ea typeface="Calibri" panose="020F0502020204030204" pitchFamily="34" charset="0"/>
                <a:cs typeface="Times New Roman" panose="02020603050405020304" pitchFamily="18" charset="0"/>
              </a:rPr>
              <a:t>se nos solicita realizar una presentación sobre nuestra institución en </a:t>
            </a:r>
            <a:r>
              <a:rPr lang="es-CL" sz="1600" dirty="0">
                <a:latin typeface="Calibri" panose="020F0502020204030204" pitchFamily="34" charset="0"/>
                <a:ea typeface="Calibri" panose="020F0502020204030204" pitchFamily="34" charset="0"/>
                <a:cs typeface="Times New Roman" panose="02020603050405020304" pitchFamily="18" charset="0"/>
              </a:rPr>
              <a:t>el mes de </a:t>
            </a:r>
            <a:r>
              <a:rPr lang="es-CL" sz="1600" dirty="0" smtClean="0">
                <a:latin typeface="Calibri" panose="020F0502020204030204" pitchFamily="34" charset="0"/>
                <a:ea typeface="Calibri" panose="020F0502020204030204" pitchFamily="34" charset="0"/>
                <a:cs typeface="Times New Roman" panose="02020603050405020304" pitchFamily="18" charset="0"/>
              </a:rPr>
              <a:t>noviembre, mes que </a:t>
            </a:r>
          </a:p>
          <a:p>
            <a:pPr marL="85725" indent="180975" algn="just"/>
            <a:r>
              <a:rPr lang="es-CL" sz="1600" dirty="0">
                <a:latin typeface="Calibri" panose="020F0502020204030204" pitchFamily="34" charset="0"/>
                <a:ea typeface="Calibri" panose="020F0502020204030204" pitchFamily="34" charset="0"/>
                <a:cs typeface="Times New Roman" panose="02020603050405020304" pitchFamily="18" charset="0"/>
              </a:rPr>
              <a:t>c</a:t>
            </a:r>
            <a:r>
              <a:rPr lang="es-CL" sz="1600" dirty="0" smtClean="0">
                <a:latin typeface="Calibri" panose="020F0502020204030204" pitchFamily="34" charset="0"/>
                <a:ea typeface="Calibri" panose="020F0502020204030204" pitchFamily="34" charset="0"/>
                <a:cs typeface="Times New Roman" panose="02020603050405020304" pitchFamily="18" charset="0"/>
              </a:rPr>
              <a:t>oincide con el nombramiento a nivel institucional de una encargada </a:t>
            </a:r>
            <a:r>
              <a:rPr lang="es-CL" sz="1600" dirty="0">
                <a:latin typeface="Calibri" panose="020F0502020204030204" pitchFamily="34" charset="0"/>
                <a:ea typeface="Calibri" panose="020F0502020204030204" pitchFamily="34" charset="0"/>
                <a:cs typeface="Times New Roman" panose="02020603050405020304" pitchFamily="18" charset="0"/>
              </a:rPr>
              <a:t>de </a:t>
            </a:r>
            <a:r>
              <a:rPr lang="es-CL" sz="1600" dirty="0" smtClean="0">
                <a:latin typeface="Calibri" panose="020F0502020204030204" pitchFamily="34" charset="0"/>
                <a:ea typeface="Calibri" panose="020F0502020204030204" pitchFamily="34" charset="0"/>
                <a:cs typeface="Times New Roman" panose="02020603050405020304" pitchFamily="18" charset="0"/>
              </a:rPr>
              <a:t>Género.</a:t>
            </a:r>
            <a:endParaRPr lang="es-CL" sz="1600" dirty="0" smtClean="0">
              <a:solidFill>
                <a:srgbClr val="FF0000"/>
              </a:solidFill>
            </a:endParaRPr>
          </a:p>
        </p:txBody>
      </p:sp>
    </p:spTree>
    <p:extLst>
      <p:ext uri="{BB962C8B-B14F-4D97-AF65-F5344CB8AC3E}">
        <p14:creationId xmlns:p14="http://schemas.microsoft.com/office/powerpoint/2010/main" val="1623088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fontScale="92500" lnSpcReduction="20000"/>
          </a:bodyPr>
          <a:lstStyle/>
          <a:p>
            <a:pPr lvl="0"/>
            <a:r>
              <a:rPr lang="es-CL" dirty="0" smtClean="0"/>
              <a:t>Línea de acción 2</a:t>
            </a:r>
          </a:p>
          <a:p>
            <a:pPr lvl="1"/>
            <a:r>
              <a:rPr lang="es-CL" dirty="0" smtClean="0"/>
              <a:t>Levantar </a:t>
            </a:r>
            <a:r>
              <a:rPr lang="es-CL" dirty="0"/>
              <a:t>información sobre el proceso de evaluación con los diferentes actores </a:t>
            </a:r>
            <a:r>
              <a:rPr lang="es-CL" dirty="0" smtClean="0"/>
              <a:t>involucrados (un primer acercamiento).</a:t>
            </a:r>
          </a:p>
          <a:p>
            <a:pPr lvl="1"/>
            <a:r>
              <a:rPr lang="es-CL" dirty="0" smtClean="0"/>
              <a:t>Levantar términos de referencia para estudio sobre perfiles y su acercamiento al enfoque de género.</a:t>
            </a:r>
          </a:p>
          <a:p>
            <a:pPr lvl="1"/>
            <a:r>
              <a:rPr lang="es-CL" dirty="0" smtClean="0"/>
              <a:t>Revisar y analizar los datos obtenidos en el primer levantamiento tanto en las instancias tripartitas como </a:t>
            </a:r>
            <a:r>
              <a:rPr lang="es-CL" smtClean="0"/>
              <a:t>de certificación. </a:t>
            </a:r>
            <a:endParaRPr lang="es-CL" dirty="0"/>
          </a:p>
          <a:p>
            <a:endParaRPr lang="es-CL" dirty="0"/>
          </a:p>
        </p:txBody>
      </p:sp>
      <p:sp>
        <p:nvSpPr>
          <p:cNvPr id="4" name="Título 1"/>
          <p:cNvSpPr txBox="1">
            <a:spLocks/>
          </p:cNvSpPr>
          <p:nvPr/>
        </p:nvSpPr>
        <p:spPr>
          <a:xfrm>
            <a:off x="169984" y="230678"/>
            <a:ext cx="10972800" cy="1143000"/>
          </a:xfrm>
          <a:prstGeom prst="rect">
            <a:avLst/>
          </a:prstGeom>
        </p:spPr>
        <p:txBody>
          <a:bodyPr vert="horz" lIns="91440" tIns="45720" rIns="91440" bIns="45720" rtlCol="0" anchor="ctr">
            <a:normAutofit/>
          </a:bodyPr>
          <a:lstStyle>
            <a:lvl1pPr algn="ctr" defTabSz="609555" rtl="0" eaLnBrk="1" latinLnBrk="0" hangingPunct="1">
              <a:spcBef>
                <a:spcPct val="0"/>
              </a:spcBef>
              <a:buNone/>
              <a:defRPr sz="5867" kern="1200">
                <a:solidFill>
                  <a:schemeClr val="tx1"/>
                </a:solidFill>
                <a:latin typeface="+mj-lt"/>
                <a:ea typeface="+mj-ea"/>
                <a:cs typeface="+mj-cs"/>
              </a:defRPr>
            </a:lvl1pPr>
          </a:lstStyle>
          <a:p>
            <a:pPr algn="l"/>
            <a:r>
              <a:rPr lang="es-CL" sz="3200" smtClean="0"/>
              <a:t>Hitos 2019 ( primer semestre) </a:t>
            </a:r>
            <a:endParaRPr lang="es-CL" sz="3200" dirty="0"/>
          </a:p>
        </p:txBody>
      </p:sp>
    </p:spTree>
    <p:extLst>
      <p:ext uri="{BB962C8B-B14F-4D97-AF65-F5344CB8AC3E}">
        <p14:creationId xmlns:p14="http://schemas.microsoft.com/office/powerpoint/2010/main" val="17040916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01672"/>
            <a:ext cx="10972800" cy="1143000"/>
          </a:xfrm>
        </p:spPr>
        <p:txBody>
          <a:bodyPr>
            <a:normAutofit/>
          </a:bodyPr>
          <a:lstStyle/>
          <a:p>
            <a:pPr algn="l"/>
            <a:r>
              <a:rPr lang="es-CL" sz="3200" b="1" dirty="0" smtClean="0"/>
              <a:t>Desafíos institucionales </a:t>
            </a:r>
            <a:endParaRPr lang="es-CL" sz="3200" b="1" dirty="0"/>
          </a:p>
        </p:txBody>
      </p:sp>
      <p:sp>
        <p:nvSpPr>
          <p:cNvPr id="3" name="Marcador de contenido 2"/>
          <p:cNvSpPr>
            <a:spLocks noGrp="1"/>
          </p:cNvSpPr>
          <p:nvPr>
            <p:ph idx="1"/>
          </p:nvPr>
        </p:nvSpPr>
        <p:spPr>
          <a:xfrm>
            <a:off x="376844" y="1159626"/>
            <a:ext cx="10972800" cy="4525963"/>
          </a:xfrm>
        </p:spPr>
        <p:txBody>
          <a:bodyPr>
            <a:normAutofit fontScale="85000" lnSpcReduction="20000"/>
          </a:bodyPr>
          <a:lstStyle/>
          <a:p>
            <a:pPr marL="0" indent="0" algn="ctr">
              <a:buNone/>
            </a:pPr>
            <a:r>
              <a:rPr lang="es-CL" dirty="0" smtClean="0">
                <a:solidFill>
                  <a:schemeClr val="accent2"/>
                </a:solidFill>
              </a:rPr>
              <a:t>Comunicar como ChileValora empieza a tener un rol estratégico y activo en relación a la empleabilidad femenina, vinculado siempre a su misión institucional. </a:t>
            </a:r>
            <a:r>
              <a:rPr lang="es-CL" dirty="0" smtClean="0"/>
              <a:t>Con una mirada transversal, equitativa y que fomenta la igualdad, que podamos como sistema  mover la brújula, para que las mujeres en Chile abran sus puertas a amplios sectores.</a:t>
            </a:r>
          </a:p>
          <a:p>
            <a:pPr marL="0" indent="0" algn="ctr">
              <a:buNone/>
            </a:pPr>
            <a:endParaRPr lang="es-CL" dirty="0"/>
          </a:p>
          <a:p>
            <a:pPr marL="0" indent="0" algn="ctr">
              <a:buNone/>
            </a:pPr>
            <a:r>
              <a:rPr lang="es-CL" dirty="0" smtClean="0"/>
              <a:t>(teniendo acciones e intenciones especificas para ello)</a:t>
            </a:r>
            <a:endParaRPr lang="es-CL" dirty="0"/>
          </a:p>
        </p:txBody>
      </p:sp>
    </p:spTree>
    <p:extLst>
      <p:ext uri="{BB962C8B-B14F-4D97-AF65-F5344CB8AC3E}">
        <p14:creationId xmlns:p14="http://schemas.microsoft.com/office/powerpoint/2010/main" val="26402818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9127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60333" y="101600"/>
            <a:ext cx="10972800" cy="1143000"/>
          </a:xfrm>
        </p:spPr>
        <p:txBody>
          <a:bodyPr/>
          <a:lstStyle/>
          <a:p>
            <a:r>
              <a:rPr lang="es-CL" sz="3200" b="1" dirty="0" smtClean="0"/>
              <a:t>Glosario</a:t>
            </a:r>
            <a:r>
              <a:rPr lang="es-CL" sz="800" b="1" dirty="0" smtClean="0"/>
              <a:t>1</a:t>
            </a:r>
            <a:endParaRPr lang="es-CL" sz="800" b="1" dirty="0"/>
          </a:p>
        </p:txBody>
      </p:sp>
      <p:graphicFrame>
        <p:nvGraphicFramePr>
          <p:cNvPr id="5" name="Tabla 4"/>
          <p:cNvGraphicFramePr>
            <a:graphicFrameLocks noGrp="1"/>
          </p:cNvGraphicFramePr>
          <p:nvPr>
            <p:extLst>
              <p:ext uri="{D42A27DB-BD31-4B8C-83A1-F6EECF244321}">
                <p14:modId xmlns:p14="http://schemas.microsoft.com/office/powerpoint/2010/main" val="1912487349"/>
              </p:ext>
            </p:extLst>
          </p:nvPr>
        </p:nvGraphicFramePr>
        <p:xfrm>
          <a:off x="389466" y="2965114"/>
          <a:ext cx="11548534" cy="997285"/>
        </p:xfrm>
        <a:graphic>
          <a:graphicData uri="http://schemas.openxmlformats.org/drawingml/2006/table">
            <a:tbl>
              <a:tblPr firstRow="1" firstCol="1" bandRow="1">
                <a:tableStyleId>{5C22544A-7EE6-4342-B048-85BDC9FD1C3A}</a:tableStyleId>
              </a:tblPr>
              <a:tblGrid>
                <a:gridCol w="11548534">
                  <a:extLst>
                    <a:ext uri="{9D8B030D-6E8A-4147-A177-3AD203B41FA5}">
                      <a16:colId xmlns:a16="http://schemas.microsoft.com/office/drawing/2014/main" val="3285098666"/>
                    </a:ext>
                  </a:extLst>
                </a:gridCol>
              </a:tblGrid>
              <a:tr h="997285">
                <a:tc>
                  <a:txBody>
                    <a:bodyPr/>
                    <a:lstStyle/>
                    <a:p>
                      <a:pPr algn="just">
                        <a:lnSpc>
                          <a:spcPct val="107000"/>
                        </a:lnSpc>
                        <a:spcAft>
                          <a:spcPts val="750"/>
                        </a:spcAft>
                      </a:pPr>
                      <a:r>
                        <a:rPr lang="es-CL" sz="1100" b="1" u="sng" dirty="0">
                          <a:solidFill>
                            <a:schemeClr val="tx1"/>
                          </a:solidFill>
                          <a:effectLst/>
                        </a:rPr>
                        <a:t>Igualdad de género:</a:t>
                      </a:r>
                      <a:r>
                        <a:rPr lang="es-CL" sz="1100" b="1" dirty="0">
                          <a:solidFill>
                            <a:schemeClr val="tx1"/>
                          </a:solidFill>
                          <a:effectLst/>
                        </a:rPr>
                        <a:t> </a:t>
                      </a:r>
                      <a:r>
                        <a:rPr lang="es-CL" sz="1100" b="0" dirty="0">
                          <a:solidFill>
                            <a:schemeClr val="tx1"/>
                          </a:solidFill>
                          <a:effectLst/>
                        </a:rPr>
                        <a:t>(igualdad entre mujeres y hombres):  Se refiere a la igualdad de derechos, responsabilidades y oportunidades de las mujeres y los hombres y de las niñas y los niños. La igualdad no significa que las mujeres y los hombres serán iguales, sino que los derechos, responsabilidades y oportunidades de las mujeres y los hombres no dependerán de si nacieron con determinado sexo. La igualdad de género implica que los intereses, necesidades y prioridades de mujeres y hombres se toman en cuenta, reconociendo la diversidad de diferentes grupos de mujeres y hombres. La igualdad de género no es un asunto de mujeres sino que concierne e involucra a los hombres al igual que a las mujeres. La igualdad entre mujeres y hombres se considera una cuestión de derechos humanos y tanto un requisito como un indicador del desarrollo centrado en las personas.</a:t>
                      </a:r>
                      <a:endParaRPr lang="es-CL"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chemeClr val="bg1"/>
                    </a:solidFill>
                  </a:tcPr>
                </a:tc>
                <a:extLst>
                  <a:ext uri="{0D108BD9-81ED-4DB2-BD59-A6C34878D82A}">
                    <a16:rowId xmlns:a16="http://schemas.microsoft.com/office/drawing/2014/main" val="2988798903"/>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2279643892"/>
              </p:ext>
            </p:extLst>
          </p:nvPr>
        </p:nvGraphicFramePr>
        <p:xfrm>
          <a:off x="389466" y="1370567"/>
          <a:ext cx="11548534" cy="1594549"/>
        </p:xfrm>
        <a:graphic>
          <a:graphicData uri="http://schemas.openxmlformats.org/drawingml/2006/table">
            <a:tbl>
              <a:tblPr firstRow="1" firstCol="1" bandRow="1">
                <a:tableStyleId>{5C22544A-7EE6-4342-B048-85BDC9FD1C3A}</a:tableStyleId>
              </a:tblPr>
              <a:tblGrid>
                <a:gridCol w="11548534">
                  <a:extLst>
                    <a:ext uri="{9D8B030D-6E8A-4147-A177-3AD203B41FA5}">
                      <a16:colId xmlns:a16="http://schemas.microsoft.com/office/drawing/2014/main" val="3758069950"/>
                    </a:ext>
                  </a:extLst>
                </a:gridCol>
              </a:tblGrid>
              <a:tr h="1455566">
                <a:tc>
                  <a:txBody>
                    <a:bodyPr/>
                    <a:lstStyle/>
                    <a:p>
                      <a:pPr algn="just">
                        <a:lnSpc>
                          <a:spcPct val="107000"/>
                        </a:lnSpc>
                        <a:spcAft>
                          <a:spcPts val="750"/>
                        </a:spcAft>
                      </a:pPr>
                      <a:r>
                        <a:rPr lang="es-CL" sz="1100" b="1" u="sng" dirty="0">
                          <a:solidFill>
                            <a:schemeClr val="tx1"/>
                          </a:solidFill>
                          <a:effectLst/>
                        </a:rPr>
                        <a:t>Género</a:t>
                      </a:r>
                      <a:r>
                        <a:rPr lang="es-CL" sz="1100" b="1" dirty="0">
                          <a:solidFill>
                            <a:schemeClr val="tx1"/>
                          </a:solidFill>
                          <a:effectLst/>
                        </a:rPr>
                        <a:t>: </a:t>
                      </a:r>
                      <a:r>
                        <a:rPr lang="es-CL" sz="1100" b="0" dirty="0">
                          <a:solidFill>
                            <a:schemeClr val="tx1"/>
                          </a:solidFill>
                          <a:effectLst/>
                        </a:rPr>
                        <a:t>El género se refiere a los roles, comportamientos, actividades, y atributos que una sociedad determinada en una época determinada considera apropiados para hombres y mujeres. Además de los atributos sociales y las oportunidades asociadas con la condición de ser hombre y mujer, y las relaciones entre mujeres y hombres, y niñas y niños, el género también se refiere a las relaciones entre mujeres y las relaciones entre hombres. Estos atributos, oportunidades y relaciones son construidos socialmente y aprendidos a través del proceso de socialización. Son especificas al contexto/época y son cambiantes. El género determina qué se espera, qué se permite y qué se valora en una mujer o en un hombre en un contexto determinado. En la mayoría de las sociedades hay diferencias y desigualdades entre mujeres y hombres en cuanto a las responsabilidades asignadas, las actividades realizadas, el acceso y el control de los recursos, así como las oportunidades de adopción de decisiones. El género es parte de un contexto sociocultural más amplio, como lo son otros criterios importantes de análisis sociocultural, incluida la clase, raza, nivel de pobreza, grupo étnico, orientación sexual, edad, etc</a:t>
                      </a:r>
                      <a:r>
                        <a:rPr lang="es-CL" sz="1100" b="0" dirty="0" smtClean="0">
                          <a:solidFill>
                            <a:schemeClr val="tx1"/>
                          </a:solidFill>
                          <a:effectLst/>
                        </a:rPr>
                        <a:t>.</a:t>
                      </a:r>
                    </a:p>
                    <a:p>
                      <a:pPr algn="just">
                        <a:lnSpc>
                          <a:spcPct val="107000"/>
                        </a:lnSpc>
                        <a:spcAft>
                          <a:spcPts val="750"/>
                        </a:spcAft>
                      </a:pPr>
                      <a:endParaRPr lang="es-CL" sz="14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solidFill>
                      <a:schemeClr val="bg1"/>
                    </a:solidFill>
                  </a:tcPr>
                </a:tc>
                <a:extLst>
                  <a:ext uri="{0D108BD9-81ED-4DB2-BD59-A6C34878D82A}">
                    <a16:rowId xmlns:a16="http://schemas.microsoft.com/office/drawing/2014/main" val="1064374199"/>
                  </a:ext>
                </a:extLst>
              </a:tr>
            </a:tbl>
          </a:graphicData>
        </a:graphic>
      </p:graphicFrame>
      <p:sp>
        <p:nvSpPr>
          <p:cNvPr id="10" name="Rectángulo 9"/>
          <p:cNvSpPr/>
          <p:nvPr/>
        </p:nvSpPr>
        <p:spPr>
          <a:xfrm>
            <a:off x="287865" y="4160647"/>
            <a:ext cx="11743267" cy="1384353"/>
          </a:xfrm>
          <a:prstGeom prst="rect">
            <a:avLst/>
          </a:prstGeom>
        </p:spPr>
        <p:txBody>
          <a:bodyPr wrap="square">
            <a:spAutoFit/>
          </a:bodyPr>
          <a:lstStyle/>
          <a:p>
            <a:pPr algn="just">
              <a:lnSpc>
                <a:spcPct val="107000"/>
              </a:lnSpc>
              <a:spcAft>
                <a:spcPts val="800"/>
              </a:spcAft>
            </a:pPr>
            <a:r>
              <a:rPr lang="es-CL" sz="1100" b="1" u="sng" dirty="0">
                <a:ea typeface="Times New Roman" panose="02020603050405020304" pitchFamily="18" charset="0"/>
                <a:cs typeface="Times New Roman" panose="02020603050405020304" pitchFamily="18" charset="0"/>
              </a:rPr>
              <a:t>Brechas de género:</a:t>
            </a:r>
            <a:r>
              <a:rPr lang="es-CL" sz="1100" dirty="0">
                <a:ea typeface="Times New Roman" panose="02020603050405020304" pitchFamily="18" charset="0"/>
                <a:cs typeface="Times New Roman" panose="02020603050405020304" pitchFamily="18" charset="0"/>
              </a:rPr>
              <a:t> se refiere a cualquier disparidad entre la condición o posición de los hombres y las mujeres y la sociedad. Suele usarse para referirse a la diferencia entre los ingresos de hombres y mujeres, por ej. "brecha salarial de género." Sin embargo, puede haber brechas de género en muchos ámbitos, tal como los cuatro pilares que el Foro Económico Mundial utiliza para calcular su Índice de Brecha de Género, a saber: participación económica y oportunidad, acceso a educación, salud y esperanza de vida, empoderamiento político</a:t>
            </a:r>
            <a:r>
              <a:rPr lang="es-CL" sz="1100" dirty="0" smtClean="0">
                <a:ea typeface="Times New Roman" panose="02020603050405020304" pitchFamily="18" charset="0"/>
                <a:cs typeface="Times New Roman" panose="02020603050405020304" pitchFamily="18" charset="0"/>
              </a:rPr>
              <a:t>.</a:t>
            </a:r>
          </a:p>
          <a:p>
            <a:pPr algn="just">
              <a:lnSpc>
                <a:spcPct val="107000"/>
              </a:lnSpc>
              <a:spcAft>
                <a:spcPts val="800"/>
              </a:spcAft>
            </a:pPr>
            <a:endParaRPr lang="es-CL" sz="1100" b="1" u="sng" dirty="0" smtClean="0">
              <a:ea typeface="Calibri" panose="020F0502020204030204" pitchFamily="34" charset="0"/>
              <a:cs typeface="Times New Roman" panose="02020603050405020304" pitchFamily="18" charset="0"/>
            </a:endParaRPr>
          </a:p>
          <a:p>
            <a:pPr algn="just">
              <a:lnSpc>
                <a:spcPct val="107000"/>
              </a:lnSpc>
              <a:spcAft>
                <a:spcPts val="800"/>
              </a:spcAft>
            </a:pPr>
            <a:r>
              <a:rPr lang="es-CL" sz="1100" b="1" u="sng" dirty="0" smtClean="0">
                <a:ea typeface="Calibri" panose="020F0502020204030204" pitchFamily="34" charset="0"/>
                <a:cs typeface="Times New Roman" panose="02020603050405020304" pitchFamily="18" charset="0"/>
              </a:rPr>
              <a:t>Barreras de género: </a:t>
            </a:r>
            <a:r>
              <a:rPr lang="es-CL" sz="1100" dirty="0" smtClean="0"/>
              <a:t>Aquellas limitaciones, obstáculos o impedimentos a los que se enfrentan las mujeres a lo largo de su desarrollo profesional, educativa,  y personal, puede existir barreras internas como externas </a:t>
            </a:r>
          </a:p>
        </p:txBody>
      </p:sp>
      <p:sp>
        <p:nvSpPr>
          <p:cNvPr id="11" name="CuadroTexto 10"/>
          <p:cNvSpPr txBox="1"/>
          <p:nvPr/>
        </p:nvSpPr>
        <p:spPr>
          <a:xfrm>
            <a:off x="431799" y="6036733"/>
            <a:ext cx="3908442" cy="246221"/>
          </a:xfrm>
          <a:prstGeom prst="rect">
            <a:avLst/>
          </a:prstGeom>
          <a:noFill/>
        </p:spPr>
        <p:txBody>
          <a:bodyPr wrap="none" rtlCol="0">
            <a:spAutoFit/>
          </a:bodyPr>
          <a:lstStyle/>
          <a:p>
            <a:r>
              <a:rPr lang="es-CL" sz="1000" dirty="0" smtClean="0"/>
              <a:t> </a:t>
            </a:r>
            <a:r>
              <a:rPr lang="es-CL" sz="1000" dirty="0"/>
              <a:t>FUENTE: https://trainingcentre.unwomen.org/mod/glossary/view.php</a:t>
            </a:r>
            <a:r>
              <a:rPr lang="es-CL" sz="1000" dirty="0" smtClean="0"/>
              <a:t> </a:t>
            </a:r>
            <a:endParaRPr lang="es-CL" sz="1000" dirty="0"/>
          </a:p>
        </p:txBody>
      </p:sp>
    </p:spTree>
    <p:extLst>
      <p:ext uri="{BB962C8B-B14F-4D97-AF65-F5344CB8AC3E}">
        <p14:creationId xmlns:p14="http://schemas.microsoft.com/office/powerpoint/2010/main" val="3035977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134" y="139634"/>
            <a:ext cx="13541740" cy="1143000"/>
          </a:xfrm>
        </p:spPr>
        <p:txBody>
          <a:bodyPr>
            <a:normAutofit/>
          </a:bodyPr>
          <a:lstStyle/>
          <a:p>
            <a:pPr algn="l"/>
            <a:r>
              <a:rPr lang="es-CL" sz="3200" b="1" dirty="0" smtClean="0"/>
              <a:t>Chile ha suscrito /adscrito acuerdos internacionales</a:t>
            </a:r>
            <a:endParaRPr lang="es-CL" sz="3200" b="1" dirty="0"/>
          </a:p>
        </p:txBody>
      </p:sp>
      <p:sp>
        <p:nvSpPr>
          <p:cNvPr id="3" name="Marcador de contenido 2"/>
          <p:cNvSpPr>
            <a:spLocks noGrp="1"/>
          </p:cNvSpPr>
          <p:nvPr>
            <p:ph idx="1"/>
          </p:nvPr>
        </p:nvSpPr>
        <p:spPr>
          <a:xfrm>
            <a:off x="195709" y="1282634"/>
            <a:ext cx="11057467" cy="3259665"/>
          </a:xfrm>
        </p:spPr>
        <p:txBody>
          <a:bodyPr>
            <a:normAutofit/>
          </a:bodyPr>
          <a:lstStyle/>
          <a:p>
            <a:pPr marL="742950" indent="-742950">
              <a:buFont typeface="+mj-lt"/>
              <a:buAutoNum type="arabicPeriod"/>
            </a:pPr>
            <a:r>
              <a:rPr lang="es-CL" sz="2200" b="1" dirty="0" smtClean="0"/>
              <a:t>CEDAW </a:t>
            </a:r>
            <a:r>
              <a:rPr lang="es-CL" sz="2200" b="1" dirty="0"/>
              <a:t>(1979): </a:t>
            </a:r>
            <a:r>
              <a:rPr lang="es-CL" sz="2200" dirty="0"/>
              <a:t>Convención sobre la eliminación de todas las formas de discriminación (Chile informa cada 4 años  avances en esta materia)</a:t>
            </a:r>
          </a:p>
          <a:p>
            <a:pPr marL="742950" indent="-742950">
              <a:buFont typeface="+mj-lt"/>
              <a:buAutoNum type="arabicPeriod"/>
            </a:pPr>
            <a:r>
              <a:rPr lang="es-CL" sz="2200" b="1" dirty="0"/>
              <a:t>Declaración de Beijing (1995</a:t>
            </a:r>
            <a:r>
              <a:rPr lang="es-CL" sz="2200" b="1" dirty="0" smtClean="0"/>
              <a:t>)</a:t>
            </a:r>
          </a:p>
          <a:p>
            <a:pPr marL="742950" indent="-742950">
              <a:buFont typeface="+mj-lt"/>
              <a:buAutoNum type="arabicPeriod"/>
            </a:pPr>
            <a:r>
              <a:rPr lang="es-CL" sz="2200" b="1" dirty="0" smtClean="0"/>
              <a:t>Declaración del 23° período de la Asamblea General de la ONU (2000)</a:t>
            </a:r>
          </a:p>
          <a:p>
            <a:pPr marL="742950" indent="-742950">
              <a:buFont typeface="+mj-lt"/>
              <a:buAutoNum type="arabicPeriod"/>
            </a:pPr>
            <a:r>
              <a:rPr lang="es-CL" sz="2200" b="1" dirty="0" smtClean="0"/>
              <a:t>Convención de BELEM DO (2018) : </a:t>
            </a:r>
            <a:r>
              <a:rPr lang="es-CL" sz="2200" dirty="0" smtClean="0"/>
              <a:t>Convención interamericana para prevenir, sancionar y erradicar la violencia contra la mujer</a:t>
            </a:r>
          </a:p>
          <a:p>
            <a:pPr marL="742950" indent="-742950">
              <a:buFont typeface="+mj-lt"/>
              <a:buAutoNum type="arabicPeriod"/>
            </a:pPr>
            <a:r>
              <a:rPr lang="es-CL" sz="2200" b="1" dirty="0" smtClean="0"/>
              <a:t>Objetivos de Desarrollo Sostenible 2030  (2005) </a:t>
            </a:r>
            <a:r>
              <a:rPr lang="es-CL" sz="2200" dirty="0" smtClean="0"/>
              <a:t>(</a:t>
            </a:r>
            <a:r>
              <a:rPr lang="es-CL" sz="2200" dirty="0" err="1" smtClean="0"/>
              <a:t>obj</a:t>
            </a:r>
            <a:r>
              <a:rPr lang="es-CL" sz="2200" dirty="0" smtClean="0"/>
              <a:t> 5 – igualdad de Género)</a:t>
            </a:r>
          </a:p>
          <a:p>
            <a:pPr marL="0" indent="0">
              <a:buNone/>
            </a:pPr>
            <a:endParaRPr lang="es-CL" sz="2200" dirty="0"/>
          </a:p>
        </p:txBody>
      </p:sp>
      <p:graphicFrame>
        <p:nvGraphicFramePr>
          <p:cNvPr id="4" name="Diagrama 3"/>
          <p:cNvGraphicFramePr/>
          <p:nvPr>
            <p:extLst>
              <p:ext uri="{D42A27DB-BD31-4B8C-83A1-F6EECF244321}">
                <p14:modId xmlns:p14="http://schemas.microsoft.com/office/powerpoint/2010/main" val="1070383152"/>
              </p:ext>
            </p:extLst>
          </p:nvPr>
        </p:nvGraphicFramePr>
        <p:xfrm>
          <a:off x="195709" y="4273062"/>
          <a:ext cx="11163953" cy="21649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5504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30525" y="91440"/>
            <a:ext cx="9761621" cy="1064029"/>
          </a:xfrm>
          <a:prstGeom prst="rect">
            <a:avLst/>
          </a:prstGeom>
        </p:spPr>
        <p:txBody>
          <a:bodyPr vert="horz" lIns="91440" tIns="45720" rIns="91440" bIns="45720" rtlCol="0" anchor="ctr">
            <a:normAutofit lnSpcReduction="10000"/>
          </a:bodyPr>
          <a:lstStyle>
            <a:lvl1pPr algn="ctr" defTabSz="609555" rtl="0" eaLnBrk="1" latinLnBrk="0" hangingPunct="1">
              <a:spcBef>
                <a:spcPct val="0"/>
              </a:spcBef>
              <a:buNone/>
              <a:defRPr sz="5867" kern="1200">
                <a:solidFill>
                  <a:schemeClr val="tx1"/>
                </a:solidFill>
                <a:latin typeface="+mj-lt"/>
                <a:ea typeface="+mj-ea"/>
                <a:cs typeface="+mj-cs"/>
              </a:defRPr>
            </a:lvl1pPr>
          </a:lstStyle>
          <a:p>
            <a:pPr algn="l"/>
            <a:r>
              <a:rPr lang="es-CL" sz="3200" b="1" dirty="0" smtClean="0"/>
              <a:t>Antecedentes – tasa de participación en el Mercado laboral </a:t>
            </a:r>
            <a:endParaRPr lang="es-CL" sz="3200" b="1" dirty="0"/>
          </a:p>
        </p:txBody>
      </p:sp>
      <p:pic>
        <p:nvPicPr>
          <p:cNvPr id="7" name="Marcador de contenido 6"/>
          <p:cNvPicPr>
            <a:picLocks noGrp="1" noChangeAspect="1"/>
          </p:cNvPicPr>
          <p:nvPr>
            <p:ph idx="1"/>
          </p:nvPr>
        </p:nvPicPr>
        <p:blipFill rotWithShape="1">
          <a:blip r:embed="rId2"/>
          <a:srcRect l="20927"/>
          <a:stretch/>
        </p:blipFill>
        <p:spPr>
          <a:xfrm>
            <a:off x="1207698" y="1270902"/>
            <a:ext cx="6589404" cy="3197581"/>
          </a:xfrm>
          <a:prstGeom prst="rect">
            <a:avLst/>
          </a:prstGeom>
        </p:spPr>
      </p:pic>
      <p:sp>
        <p:nvSpPr>
          <p:cNvPr id="8" name="CuadroTexto 7"/>
          <p:cNvSpPr txBox="1"/>
          <p:nvPr/>
        </p:nvSpPr>
        <p:spPr>
          <a:xfrm>
            <a:off x="7641827" y="3429022"/>
            <a:ext cx="4280542" cy="461665"/>
          </a:xfrm>
          <a:prstGeom prst="rect">
            <a:avLst/>
          </a:prstGeom>
          <a:noFill/>
          <a:ln w="3175">
            <a:solidFill>
              <a:schemeClr val="tx1"/>
            </a:solidFill>
          </a:ln>
        </p:spPr>
        <p:txBody>
          <a:bodyPr wrap="square" rtlCol="0">
            <a:spAutoFit/>
          </a:bodyPr>
          <a:lstStyle/>
          <a:p>
            <a:pPr algn="just"/>
            <a:r>
              <a:rPr lang="es-CL" sz="1200" dirty="0" smtClean="0"/>
              <a:t>También existen datos en temáticas como participación política, cargos gerenciales, impuestos rosas, etc.</a:t>
            </a:r>
            <a:endParaRPr lang="es-CL" sz="1200" dirty="0"/>
          </a:p>
        </p:txBody>
      </p:sp>
      <p:sp>
        <p:nvSpPr>
          <p:cNvPr id="2" name="CuadroTexto 1"/>
          <p:cNvSpPr txBox="1"/>
          <p:nvPr/>
        </p:nvSpPr>
        <p:spPr>
          <a:xfrm>
            <a:off x="1535501" y="4882551"/>
            <a:ext cx="8988725" cy="369332"/>
          </a:xfrm>
          <a:prstGeom prst="rect">
            <a:avLst/>
          </a:prstGeom>
          <a:noFill/>
        </p:spPr>
        <p:txBody>
          <a:bodyPr wrap="square" rtlCol="0">
            <a:spAutoFit/>
          </a:bodyPr>
          <a:lstStyle/>
          <a:p>
            <a:r>
              <a:rPr lang="es-CL" dirty="0" smtClean="0"/>
              <a:t>Alta brecha de participación femenina en el Mercado Laboral de nuestro país</a:t>
            </a:r>
            <a:endParaRPr lang="es-CL" dirty="0"/>
          </a:p>
        </p:txBody>
      </p:sp>
      <p:sp>
        <p:nvSpPr>
          <p:cNvPr id="3" name="CuadroTexto 2"/>
          <p:cNvSpPr txBox="1"/>
          <p:nvPr/>
        </p:nvSpPr>
        <p:spPr>
          <a:xfrm>
            <a:off x="1668623" y="4433023"/>
            <a:ext cx="5667554" cy="276999"/>
          </a:xfrm>
          <a:prstGeom prst="rect">
            <a:avLst/>
          </a:prstGeom>
          <a:noFill/>
        </p:spPr>
        <p:txBody>
          <a:bodyPr wrap="square" rtlCol="0">
            <a:spAutoFit/>
          </a:bodyPr>
          <a:lstStyle/>
          <a:p>
            <a:r>
              <a:rPr lang="es-CL" sz="1200" dirty="0" smtClean="0"/>
              <a:t>Fuente: INE Encuesta Nacional de Empleo 2010-2016</a:t>
            </a:r>
            <a:endParaRPr lang="es-CL" sz="1200" dirty="0"/>
          </a:p>
        </p:txBody>
      </p:sp>
    </p:spTree>
    <p:extLst>
      <p:ext uri="{BB962C8B-B14F-4D97-AF65-F5344CB8AC3E}">
        <p14:creationId xmlns:p14="http://schemas.microsoft.com/office/powerpoint/2010/main" val="516373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upo 23"/>
          <p:cNvGrpSpPr/>
          <p:nvPr/>
        </p:nvGrpSpPr>
        <p:grpSpPr>
          <a:xfrm rot="5400000">
            <a:off x="2882186" y="5293768"/>
            <a:ext cx="495392" cy="24769"/>
            <a:chOff x="5532180" y="299506"/>
            <a:chExt cx="495392" cy="24769"/>
          </a:xfrm>
        </p:grpSpPr>
        <p:sp>
          <p:nvSpPr>
            <p:cNvPr id="25" name="Conector recto 3"/>
            <p:cNvSpPr/>
            <p:nvPr/>
          </p:nvSpPr>
          <p:spPr>
            <a:xfrm>
              <a:off x="5532180" y="300509"/>
              <a:ext cx="495392" cy="22763"/>
            </a:xfrm>
            <a:custGeom>
              <a:avLst/>
              <a:gdLst/>
              <a:ahLst/>
              <a:cxnLst/>
              <a:rect l="0" t="0" r="0" b="0"/>
              <a:pathLst>
                <a:path>
                  <a:moveTo>
                    <a:pt x="0" y="11381"/>
                  </a:moveTo>
                  <a:lnTo>
                    <a:pt x="495392" y="11381"/>
                  </a:lnTo>
                </a:path>
              </a:pathLst>
            </a:custGeom>
            <a:noFill/>
            <a:ln>
              <a:solidFill>
                <a:srgbClr val="A6A6A6"/>
              </a:solidFill>
            </a:ln>
          </p:spPr>
          <p:style>
            <a:lnRef idx="2">
              <a:scrgbClr r="0" g="0" b="0"/>
            </a:lnRef>
            <a:fillRef idx="0">
              <a:scrgbClr r="0" g="0" b="0"/>
            </a:fillRef>
            <a:effectRef idx="0">
              <a:schemeClr val="accent6">
                <a:tint val="50000"/>
                <a:hueOff val="0"/>
                <a:satOff val="0"/>
                <a:lumOff val="0"/>
                <a:alphaOff val="0"/>
              </a:schemeClr>
            </a:effectRef>
            <a:fontRef idx="minor">
              <a:schemeClr val="tx1">
                <a:hueOff val="0"/>
                <a:satOff val="0"/>
                <a:lumOff val="0"/>
                <a:alphaOff val="0"/>
              </a:schemeClr>
            </a:fontRef>
          </p:style>
        </p:sp>
        <p:sp>
          <p:nvSpPr>
            <p:cNvPr id="26" name="Conector recto 4"/>
            <p:cNvSpPr/>
            <p:nvPr/>
          </p:nvSpPr>
          <p:spPr>
            <a:xfrm>
              <a:off x="5767492" y="299506"/>
              <a:ext cx="24769" cy="2476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algn="ctr" defTabSz="222250">
                <a:lnSpc>
                  <a:spcPct val="90000"/>
                </a:lnSpc>
                <a:spcAft>
                  <a:spcPct val="35000"/>
                </a:spcAft>
              </a:pPr>
              <a:endParaRPr lang="es-CL" sz="500">
                <a:solidFill>
                  <a:prstClr val="black">
                    <a:hueOff val="0"/>
                    <a:satOff val="0"/>
                    <a:lumOff val="0"/>
                    <a:alphaOff val="0"/>
                  </a:prstClr>
                </a:solidFill>
              </a:endParaRPr>
            </a:p>
          </p:txBody>
        </p:sp>
      </p:grpSp>
      <p:grpSp>
        <p:nvGrpSpPr>
          <p:cNvPr id="6" name="Grupo 5"/>
          <p:cNvGrpSpPr/>
          <p:nvPr/>
        </p:nvGrpSpPr>
        <p:grpSpPr>
          <a:xfrm rot="5400000">
            <a:off x="4629615" y="2943702"/>
            <a:ext cx="495392" cy="24769"/>
            <a:chOff x="5532180" y="299506"/>
            <a:chExt cx="495392" cy="24769"/>
          </a:xfrm>
        </p:grpSpPr>
        <p:sp>
          <p:nvSpPr>
            <p:cNvPr id="10" name="Conector recto 3"/>
            <p:cNvSpPr/>
            <p:nvPr/>
          </p:nvSpPr>
          <p:spPr>
            <a:xfrm>
              <a:off x="5532180" y="300509"/>
              <a:ext cx="495392" cy="22763"/>
            </a:xfrm>
            <a:custGeom>
              <a:avLst/>
              <a:gdLst/>
              <a:ahLst/>
              <a:cxnLst/>
              <a:rect l="0" t="0" r="0" b="0"/>
              <a:pathLst>
                <a:path>
                  <a:moveTo>
                    <a:pt x="0" y="11381"/>
                  </a:moveTo>
                  <a:lnTo>
                    <a:pt x="495392" y="11381"/>
                  </a:lnTo>
                </a:path>
              </a:pathLst>
            </a:custGeom>
            <a:noFill/>
            <a:ln>
              <a:solidFill>
                <a:srgbClr val="A6A6A6"/>
              </a:solidFill>
            </a:ln>
          </p:spPr>
          <p:style>
            <a:lnRef idx="2">
              <a:scrgbClr r="0" g="0" b="0"/>
            </a:lnRef>
            <a:fillRef idx="0">
              <a:scrgbClr r="0" g="0" b="0"/>
            </a:fillRef>
            <a:effectRef idx="0">
              <a:schemeClr val="accent6">
                <a:tint val="50000"/>
                <a:hueOff val="0"/>
                <a:satOff val="0"/>
                <a:lumOff val="0"/>
                <a:alphaOff val="0"/>
              </a:schemeClr>
            </a:effectRef>
            <a:fontRef idx="minor">
              <a:schemeClr val="tx1">
                <a:hueOff val="0"/>
                <a:satOff val="0"/>
                <a:lumOff val="0"/>
                <a:alphaOff val="0"/>
              </a:schemeClr>
            </a:fontRef>
          </p:style>
        </p:sp>
        <p:sp>
          <p:nvSpPr>
            <p:cNvPr id="11" name="Conector recto 4"/>
            <p:cNvSpPr/>
            <p:nvPr/>
          </p:nvSpPr>
          <p:spPr>
            <a:xfrm>
              <a:off x="5767492" y="299506"/>
              <a:ext cx="24769" cy="2476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algn="ctr" defTabSz="222250">
                <a:lnSpc>
                  <a:spcPct val="90000"/>
                </a:lnSpc>
                <a:spcAft>
                  <a:spcPct val="35000"/>
                </a:spcAft>
              </a:pPr>
              <a:endParaRPr lang="es-CL" sz="500">
                <a:solidFill>
                  <a:prstClr val="black">
                    <a:hueOff val="0"/>
                    <a:satOff val="0"/>
                    <a:lumOff val="0"/>
                    <a:alphaOff val="0"/>
                  </a:prstClr>
                </a:solidFill>
              </a:endParaRPr>
            </a:p>
          </p:txBody>
        </p:sp>
      </p:grpSp>
      <p:grpSp>
        <p:nvGrpSpPr>
          <p:cNvPr id="12" name="Grupo 11"/>
          <p:cNvGrpSpPr/>
          <p:nvPr/>
        </p:nvGrpSpPr>
        <p:grpSpPr>
          <a:xfrm rot="5400000">
            <a:off x="4641999" y="5450568"/>
            <a:ext cx="495392" cy="24769"/>
            <a:chOff x="5532180" y="299506"/>
            <a:chExt cx="495392" cy="24769"/>
          </a:xfrm>
        </p:grpSpPr>
        <p:sp>
          <p:nvSpPr>
            <p:cNvPr id="13" name="Conector recto 3"/>
            <p:cNvSpPr/>
            <p:nvPr/>
          </p:nvSpPr>
          <p:spPr>
            <a:xfrm>
              <a:off x="5532180" y="300509"/>
              <a:ext cx="495392" cy="22763"/>
            </a:xfrm>
            <a:custGeom>
              <a:avLst/>
              <a:gdLst/>
              <a:ahLst/>
              <a:cxnLst/>
              <a:rect l="0" t="0" r="0" b="0"/>
              <a:pathLst>
                <a:path>
                  <a:moveTo>
                    <a:pt x="0" y="11381"/>
                  </a:moveTo>
                  <a:lnTo>
                    <a:pt x="495392" y="11381"/>
                  </a:lnTo>
                </a:path>
              </a:pathLst>
            </a:custGeom>
            <a:noFill/>
            <a:ln>
              <a:solidFill>
                <a:srgbClr val="A6A6A6"/>
              </a:solidFill>
            </a:ln>
          </p:spPr>
          <p:style>
            <a:lnRef idx="2">
              <a:scrgbClr r="0" g="0" b="0"/>
            </a:lnRef>
            <a:fillRef idx="0">
              <a:scrgbClr r="0" g="0" b="0"/>
            </a:fillRef>
            <a:effectRef idx="0">
              <a:schemeClr val="accent6">
                <a:tint val="50000"/>
                <a:hueOff val="0"/>
                <a:satOff val="0"/>
                <a:lumOff val="0"/>
                <a:alphaOff val="0"/>
              </a:schemeClr>
            </a:effectRef>
            <a:fontRef idx="minor">
              <a:schemeClr val="tx1">
                <a:hueOff val="0"/>
                <a:satOff val="0"/>
                <a:lumOff val="0"/>
                <a:alphaOff val="0"/>
              </a:schemeClr>
            </a:fontRef>
          </p:style>
        </p:sp>
        <p:sp>
          <p:nvSpPr>
            <p:cNvPr id="14" name="Conector recto 4"/>
            <p:cNvSpPr/>
            <p:nvPr/>
          </p:nvSpPr>
          <p:spPr>
            <a:xfrm>
              <a:off x="5767492" y="299506"/>
              <a:ext cx="24769" cy="2476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algn="ctr" defTabSz="222250">
                <a:lnSpc>
                  <a:spcPct val="90000"/>
                </a:lnSpc>
                <a:spcAft>
                  <a:spcPct val="35000"/>
                </a:spcAft>
              </a:pPr>
              <a:endParaRPr lang="es-CL" sz="500">
                <a:solidFill>
                  <a:prstClr val="black">
                    <a:hueOff val="0"/>
                    <a:satOff val="0"/>
                    <a:lumOff val="0"/>
                    <a:alphaOff val="0"/>
                  </a:prstClr>
                </a:solidFill>
              </a:endParaRPr>
            </a:p>
          </p:txBody>
        </p:sp>
      </p:grpSp>
      <p:sp>
        <p:nvSpPr>
          <p:cNvPr id="2" name="Título 1"/>
          <p:cNvSpPr>
            <a:spLocks noGrp="1"/>
          </p:cNvSpPr>
          <p:nvPr>
            <p:ph type="title"/>
          </p:nvPr>
        </p:nvSpPr>
        <p:spPr>
          <a:xfrm>
            <a:off x="-1564432" y="-24591"/>
            <a:ext cx="10972800" cy="1143000"/>
          </a:xfrm>
        </p:spPr>
        <p:txBody>
          <a:bodyPr>
            <a:normAutofit/>
          </a:bodyPr>
          <a:lstStyle/>
          <a:p>
            <a:r>
              <a:rPr lang="es-CL" sz="3200" b="1" dirty="0" smtClean="0"/>
              <a:t>Integrantes Mesa Ministerial de Género</a:t>
            </a:r>
            <a:br>
              <a:rPr lang="es-CL" sz="3200" b="1" dirty="0" smtClean="0"/>
            </a:br>
            <a:r>
              <a:rPr lang="es-CL" sz="3200" b="1" dirty="0" smtClean="0"/>
              <a:t>Ministerio del Trabajo y Previsión Social</a:t>
            </a:r>
            <a:endParaRPr lang="es-CL" sz="3200" b="1" dirty="0"/>
          </a:p>
        </p:txBody>
      </p:sp>
      <p:sp>
        <p:nvSpPr>
          <p:cNvPr id="4" name="Marcador de número de diapositiva 3"/>
          <p:cNvSpPr>
            <a:spLocks noGrp="1"/>
          </p:cNvSpPr>
          <p:nvPr>
            <p:ph type="sldNum" sz="quarter" idx="11"/>
          </p:nvPr>
        </p:nvSpPr>
        <p:spPr/>
        <p:txBody>
          <a:bodyPr/>
          <a:lstStyle/>
          <a:p>
            <a:pPr>
              <a:defRPr/>
            </a:pPr>
            <a:fld id="{743EBD46-7C1B-494A-898A-BC31DADCB0FF}" type="slidenum">
              <a:rPr lang="en-US" altLang="es-CL" smtClean="0"/>
              <a:pPr>
                <a:defRPr/>
              </a:pPr>
              <a:t>5</a:t>
            </a:fld>
            <a:endParaRPr lang="en-US" altLang="es-CL"/>
          </a:p>
        </p:txBody>
      </p:sp>
      <p:graphicFrame>
        <p:nvGraphicFramePr>
          <p:cNvPr id="5" name="Marcador de contenido 4"/>
          <p:cNvGraphicFramePr>
            <a:graphicFrameLocks noGrp="1"/>
          </p:cNvGraphicFramePr>
          <p:nvPr>
            <p:ph idx="1"/>
            <p:extLst/>
          </p:nvPr>
        </p:nvGraphicFramePr>
        <p:xfrm>
          <a:off x="1676401" y="1698977"/>
          <a:ext cx="8092007" cy="4896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upo 6"/>
          <p:cNvGrpSpPr/>
          <p:nvPr/>
        </p:nvGrpSpPr>
        <p:grpSpPr>
          <a:xfrm>
            <a:off x="4228374" y="3083243"/>
            <a:ext cx="1241385" cy="747746"/>
            <a:chOff x="6006532" y="20408"/>
            <a:chExt cx="1241385" cy="747746"/>
          </a:xfrm>
        </p:grpSpPr>
        <p:sp>
          <p:nvSpPr>
            <p:cNvPr id="8" name="Rectángulo redondeado 7"/>
            <p:cNvSpPr/>
            <p:nvPr/>
          </p:nvSpPr>
          <p:spPr>
            <a:xfrm>
              <a:off x="6006532" y="148914"/>
              <a:ext cx="1238481" cy="619240"/>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anchor="ctr"/>
            <a:lstStyle/>
            <a:p>
              <a:pPr algn="ctr"/>
              <a:r>
                <a:rPr lang="es-CL" sz="1200" dirty="0">
                  <a:solidFill>
                    <a:prstClr val="black"/>
                  </a:solidFill>
                </a:rPr>
                <a:t>M. Paz Salvo – Nicole Hinrichsen.</a:t>
              </a:r>
            </a:p>
          </p:txBody>
        </p:sp>
        <p:sp>
          <p:nvSpPr>
            <p:cNvPr id="9" name="Rectángulo 8"/>
            <p:cNvSpPr/>
            <p:nvPr/>
          </p:nvSpPr>
          <p:spPr>
            <a:xfrm>
              <a:off x="6045710" y="20408"/>
              <a:ext cx="1202207" cy="5829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algn="ctr" defTabSz="1689100">
                <a:lnSpc>
                  <a:spcPct val="90000"/>
                </a:lnSpc>
                <a:spcAft>
                  <a:spcPct val="35000"/>
                </a:spcAft>
              </a:pPr>
              <a:endParaRPr lang="es-CL" sz="3800">
                <a:solidFill>
                  <a:prstClr val="white"/>
                </a:solidFill>
              </a:endParaRPr>
            </a:p>
          </p:txBody>
        </p:sp>
      </p:grpSp>
      <p:grpSp>
        <p:nvGrpSpPr>
          <p:cNvPr id="15" name="Grupo 14"/>
          <p:cNvGrpSpPr/>
          <p:nvPr/>
        </p:nvGrpSpPr>
        <p:grpSpPr>
          <a:xfrm>
            <a:off x="4258071" y="5708217"/>
            <a:ext cx="1238481" cy="619240"/>
            <a:chOff x="6027573" y="2271"/>
            <a:chExt cx="1238481" cy="619240"/>
          </a:xfrm>
        </p:grpSpPr>
        <p:sp>
          <p:nvSpPr>
            <p:cNvPr id="16" name="Rectángulo redondeado 15"/>
            <p:cNvSpPr/>
            <p:nvPr/>
          </p:nvSpPr>
          <p:spPr>
            <a:xfrm>
              <a:off x="6027573" y="2271"/>
              <a:ext cx="1238481" cy="619240"/>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anchor="ctr"/>
            <a:lstStyle/>
            <a:p>
              <a:pPr algn="ctr"/>
              <a:r>
                <a:rPr lang="es-CL" sz="1200" dirty="0">
                  <a:solidFill>
                    <a:prstClr val="black"/>
                  </a:solidFill>
                </a:rPr>
                <a:t>Catherine Gatica.</a:t>
              </a:r>
            </a:p>
          </p:txBody>
        </p:sp>
        <p:sp>
          <p:nvSpPr>
            <p:cNvPr id="17" name="Rectángulo 16"/>
            <p:cNvSpPr/>
            <p:nvPr/>
          </p:nvSpPr>
          <p:spPr>
            <a:xfrm>
              <a:off x="6045710" y="20408"/>
              <a:ext cx="1202207" cy="5829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algn="ctr" defTabSz="1689100">
                <a:lnSpc>
                  <a:spcPct val="90000"/>
                </a:lnSpc>
                <a:spcAft>
                  <a:spcPct val="35000"/>
                </a:spcAft>
              </a:pPr>
              <a:endParaRPr lang="es-CL" sz="3800">
                <a:solidFill>
                  <a:prstClr val="white"/>
                </a:solidFill>
              </a:endParaRPr>
            </a:p>
          </p:txBody>
        </p:sp>
      </p:grpSp>
      <p:grpSp>
        <p:nvGrpSpPr>
          <p:cNvPr id="18" name="Grupo 17"/>
          <p:cNvGrpSpPr/>
          <p:nvPr/>
        </p:nvGrpSpPr>
        <p:grpSpPr>
          <a:xfrm rot="5400000">
            <a:off x="2883591" y="4490804"/>
            <a:ext cx="495392" cy="24769"/>
            <a:chOff x="5532180" y="299506"/>
            <a:chExt cx="495392" cy="24769"/>
          </a:xfrm>
        </p:grpSpPr>
        <p:sp>
          <p:nvSpPr>
            <p:cNvPr id="22" name="Conector recto 3"/>
            <p:cNvSpPr/>
            <p:nvPr/>
          </p:nvSpPr>
          <p:spPr>
            <a:xfrm>
              <a:off x="5532180" y="300509"/>
              <a:ext cx="495392" cy="22763"/>
            </a:xfrm>
            <a:custGeom>
              <a:avLst/>
              <a:gdLst/>
              <a:ahLst/>
              <a:cxnLst/>
              <a:rect l="0" t="0" r="0" b="0"/>
              <a:pathLst>
                <a:path>
                  <a:moveTo>
                    <a:pt x="0" y="11381"/>
                  </a:moveTo>
                  <a:lnTo>
                    <a:pt x="495392" y="11381"/>
                  </a:lnTo>
                </a:path>
              </a:pathLst>
            </a:custGeom>
            <a:noFill/>
            <a:ln>
              <a:solidFill>
                <a:srgbClr val="A6A6A6"/>
              </a:solidFill>
            </a:ln>
          </p:spPr>
          <p:style>
            <a:lnRef idx="2">
              <a:scrgbClr r="0" g="0" b="0"/>
            </a:lnRef>
            <a:fillRef idx="0">
              <a:scrgbClr r="0" g="0" b="0"/>
            </a:fillRef>
            <a:effectRef idx="0">
              <a:schemeClr val="accent6">
                <a:tint val="50000"/>
                <a:hueOff val="0"/>
                <a:satOff val="0"/>
                <a:lumOff val="0"/>
                <a:alphaOff val="0"/>
              </a:schemeClr>
            </a:effectRef>
            <a:fontRef idx="minor">
              <a:schemeClr val="tx1">
                <a:hueOff val="0"/>
                <a:satOff val="0"/>
                <a:lumOff val="0"/>
                <a:alphaOff val="0"/>
              </a:schemeClr>
            </a:fontRef>
          </p:style>
        </p:sp>
        <p:sp>
          <p:nvSpPr>
            <p:cNvPr id="23" name="Conector recto 4"/>
            <p:cNvSpPr/>
            <p:nvPr/>
          </p:nvSpPr>
          <p:spPr>
            <a:xfrm>
              <a:off x="5767492" y="299506"/>
              <a:ext cx="24769" cy="2476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algn="ctr" defTabSz="222250">
                <a:lnSpc>
                  <a:spcPct val="90000"/>
                </a:lnSpc>
                <a:spcAft>
                  <a:spcPct val="35000"/>
                </a:spcAft>
              </a:pPr>
              <a:endParaRPr lang="es-CL" sz="500">
                <a:solidFill>
                  <a:prstClr val="black">
                    <a:hueOff val="0"/>
                    <a:satOff val="0"/>
                    <a:lumOff val="0"/>
                    <a:alphaOff val="0"/>
                  </a:prstClr>
                </a:solidFill>
              </a:endParaRPr>
            </a:p>
          </p:txBody>
        </p:sp>
      </p:grpSp>
      <p:grpSp>
        <p:nvGrpSpPr>
          <p:cNvPr id="19" name="Grupo 18"/>
          <p:cNvGrpSpPr/>
          <p:nvPr/>
        </p:nvGrpSpPr>
        <p:grpSpPr>
          <a:xfrm>
            <a:off x="2518137" y="4615107"/>
            <a:ext cx="1238481" cy="619240"/>
            <a:chOff x="6027573" y="2271"/>
            <a:chExt cx="1238481" cy="619240"/>
          </a:xfrm>
        </p:grpSpPr>
        <p:sp>
          <p:nvSpPr>
            <p:cNvPr id="20" name="Rectángulo redondeado 19"/>
            <p:cNvSpPr/>
            <p:nvPr/>
          </p:nvSpPr>
          <p:spPr>
            <a:xfrm>
              <a:off x="6027573" y="2271"/>
              <a:ext cx="1238481" cy="619240"/>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21" name="Rectángulo 20"/>
            <p:cNvSpPr/>
            <p:nvPr/>
          </p:nvSpPr>
          <p:spPr>
            <a:xfrm>
              <a:off x="6045710" y="20408"/>
              <a:ext cx="1202207" cy="5829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algn="ctr" defTabSz="533400">
                <a:lnSpc>
                  <a:spcPct val="90000"/>
                </a:lnSpc>
                <a:spcAft>
                  <a:spcPct val="35000"/>
                </a:spcAft>
              </a:pPr>
              <a:r>
                <a:rPr lang="es-CL" sz="1200" dirty="0">
                  <a:solidFill>
                    <a:prstClr val="black"/>
                  </a:solidFill>
                </a:rPr>
                <a:t>María José Ochagavía</a:t>
              </a:r>
            </a:p>
          </p:txBody>
        </p:sp>
      </p:grpSp>
      <p:grpSp>
        <p:nvGrpSpPr>
          <p:cNvPr id="27" name="Grupo 26"/>
          <p:cNvGrpSpPr/>
          <p:nvPr/>
        </p:nvGrpSpPr>
        <p:grpSpPr>
          <a:xfrm>
            <a:off x="2524432" y="5562410"/>
            <a:ext cx="1238481" cy="619240"/>
            <a:chOff x="825952" y="1960619"/>
            <a:chExt cx="1238481" cy="619240"/>
          </a:xfrm>
        </p:grpSpPr>
        <p:sp>
          <p:nvSpPr>
            <p:cNvPr id="28" name="Rectángulo redondeado 27"/>
            <p:cNvSpPr/>
            <p:nvPr/>
          </p:nvSpPr>
          <p:spPr>
            <a:xfrm>
              <a:off x="825952" y="1960619"/>
              <a:ext cx="1238481" cy="619240"/>
            </a:xfrm>
            <a:prstGeom prst="roundRect">
              <a:avLst>
                <a:gd name="adj" fmla="val 10000"/>
              </a:avLst>
            </a:prstGeom>
            <a:solidFill>
              <a:srgbClr val="006CB7"/>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9" name="Rectángulo 28"/>
            <p:cNvSpPr/>
            <p:nvPr/>
          </p:nvSpPr>
          <p:spPr>
            <a:xfrm>
              <a:off x="844089" y="1978756"/>
              <a:ext cx="1202207" cy="5829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algn="ctr" defTabSz="533400">
                <a:lnSpc>
                  <a:spcPct val="90000"/>
                </a:lnSpc>
                <a:spcAft>
                  <a:spcPct val="35000"/>
                </a:spcAft>
              </a:pPr>
              <a:r>
                <a:rPr lang="es-CL" sz="1200" dirty="0">
                  <a:solidFill>
                    <a:prstClr val="white"/>
                  </a:solidFill>
                </a:rPr>
                <a:t>Ministerio de la Mujer y EG</a:t>
              </a:r>
            </a:p>
          </p:txBody>
        </p:sp>
      </p:grpSp>
      <p:sp>
        <p:nvSpPr>
          <p:cNvPr id="3" name="Cerrar llave 2"/>
          <p:cNvSpPr/>
          <p:nvPr/>
        </p:nvSpPr>
        <p:spPr>
          <a:xfrm>
            <a:off x="9048328" y="1026594"/>
            <a:ext cx="360040" cy="5570759"/>
          </a:xfrm>
          <a:prstGeom prst="rightBrace">
            <a:avLst/>
          </a:prstGeom>
          <a:ln>
            <a:solidFill>
              <a:srgbClr val="EF414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L">
              <a:solidFill>
                <a:prstClr val="black"/>
              </a:solidFill>
            </a:endParaRPr>
          </a:p>
        </p:txBody>
      </p:sp>
      <p:grpSp>
        <p:nvGrpSpPr>
          <p:cNvPr id="30" name="Grupo 29"/>
          <p:cNvGrpSpPr/>
          <p:nvPr/>
        </p:nvGrpSpPr>
        <p:grpSpPr>
          <a:xfrm>
            <a:off x="9473819" y="3234974"/>
            <a:ext cx="871926" cy="1180550"/>
            <a:chOff x="2559826" y="714397"/>
            <a:chExt cx="1238481" cy="619240"/>
          </a:xfrm>
        </p:grpSpPr>
        <p:sp>
          <p:nvSpPr>
            <p:cNvPr id="31" name="Rectángulo redondeado 30"/>
            <p:cNvSpPr/>
            <p:nvPr/>
          </p:nvSpPr>
          <p:spPr>
            <a:xfrm>
              <a:off x="2559826" y="714397"/>
              <a:ext cx="1238481" cy="619240"/>
            </a:xfrm>
            <a:prstGeom prst="roundRect">
              <a:avLst>
                <a:gd name="adj" fmla="val 10000"/>
              </a:avLst>
            </a:prstGeom>
            <a:solidFill>
              <a:srgbClr val="EF4144"/>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32" name="Rectángulo 31"/>
            <p:cNvSpPr/>
            <p:nvPr/>
          </p:nvSpPr>
          <p:spPr>
            <a:xfrm>
              <a:off x="2577963" y="732534"/>
              <a:ext cx="1202207" cy="5829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algn="ctr" defTabSz="533400">
                <a:lnSpc>
                  <a:spcPct val="90000"/>
                </a:lnSpc>
                <a:spcAft>
                  <a:spcPct val="35000"/>
                </a:spcAft>
              </a:pPr>
              <a:r>
                <a:rPr lang="es-CL" sz="1200" dirty="0">
                  <a:solidFill>
                    <a:prstClr val="white"/>
                  </a:solidFill>
                </a:rPr>
                <a:t>Mesa Ministerial de Género MinTrab.</a:t>
              </a:r>
            </a:p>
          </p:txBody>
        </p:sp>
      </p:grpSp>
      <p:grpSp>
        <p:nvGrpSpPr>
          <p:cNvPr id="33" name="Grupo 32"/>
          <p:cNvGrpSpPr/>
          <p:nvPr/>
        </p:nvGrpSpPr>
        <p:grpSpPr>
          <a:xfrm>
            <a:off x="5951985" y="1044730"/>
            <a:ext cx="1238481" cy="619240"/>
            <a:chOff x="4293699" y="2271"/>
            <a:chExt cx="1238481" cy="619240"/>
          </a:xfrm>
        </p:grpSpPr>
        <p:sp>
          <p:nvSpPr>
            <p:cNvPr id="34" name="Rectángulo redondeado 33"/>
            <p:cNvSpPr/>
            <p:nvPr/>
          </p:nvSpPr>
          <p:spPr>
            <a:xfrm>
              <a:off x="4293699" y="2271"/>
              <a:ext cx="1238481" cy="619240"/>
            </a:xfrm>
            <a:prstGeom prst="roundRect">
              <a:avLst>
                <a:gd name="adj" fmla="val 10000"/>
              </a:avLst>
            </a:prstGeom>
            <a:solidFill>
              <a:schemeClr val="bg1">
                <a:lumMod val="65000"/>
              </a:schemeClr>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35" name="Rectángulo 34"/>
            <p:cNvSpPr/>
            <p:nvPr/>
          </p:nvSpPr>
          <p:spPr>
            <a:xfrm>
              <a:off x="4311836" y="20408"/>
              <a:ext cx="1202207" cy="5829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algn="ctr" defTabSz="533400">
                <a:lnSpc>
                  <a:spcPct val="90000"/>
                </a:lnSpc>
                <a:spcBef>
                  <a:spcPct val="0"/>
                </a:spcBef>
                <a:spcAft>
                  <a:spcPct val="35000"/>
                </a:spcAft>
              </a:pPr>
              <a:r>
                <a:rPr lang="es-CL" sz="1200" dirty="0"/>
                <a:t>ChileValora</a:t>
              </a:r>
            </a:p>
          </p:txBody>
        </p:sp>
      </p:grpSp>
      <p:grpSp>
        <p:nvGrpSpPr>
          <p:cNvPr id="36" name="Grupo 35"/>
          <p:cNvGrpSpPr/>
          <p:nvPr/>
        </p:nvGrpSpPr>
        <p:grpSpPr>
          <a:xfrm>
            <a:off x="7190465" y="1354351"/>
            <a:ext cx="495392" cy="24769"/>
            <a:chOff x="5532180" y="299506"/>
            <a:chExt cx="495392" cy="24769"/>
          </a:xfrm>
        </p:grpSpPr>
        <p:sp>
          <p:nvSpPr>
            <p:cNvPr id="37" name="Conector recto 3"/>
            <p:cNvSpPr/>
            <p:nvPr/>
          </p:nvSpPr>
          <p:spPr>
            <a:xfrm>
              <a:off x="5532180" y="300509"/>
              <a:ext cx="495392" cy="22763"/>
            </a:xfrm>
            <a:custGeom>
              <a:avLst/>
              <a:gdLst/>
              <a:ahLst/>
              <a:cxnLst/>
              <a:rect l="0" t="0" r="0" b="0"/>
              <a:pathLst>
                <a:path>
                  <a:moveTo>
                    <a:pt x="0" y="11381"/>
                  </a:moveTo>
                  <a:lnTo>
                    <a:pt x="495392" y="11381"/>
                  </a:lnTo>
                </a:path>
              </a:pathLst>
            </a:custGeom>
            <a:noFill/>
            <a:ln>
              <a:solidFill>
                <a:srgbClr val="A6A6A6"/>
              </a:solidFill>
            </a:ln>
          </p:spPr>
          <p:style>
            <a:lnRef idx="2">
              <a:scrgbClr r="0" g="0" b="0"/>
            </a:lnRef>
            <a:fillRef idx="0">
              <a:scrgbClr r="0" g="0" b="0"/>
            </a:fillRef>
            <a:effectRef idx="0">
              <a:schemeClr val="accent6">
                <a:tint val="50000"/>
                <a:hueOff val="0"/>
                <a:satOff val="0"/>
                <a:lumOff val="0"/>
                <a:alphaOff val="0"/>
              </a:schemeClr>
            </a:effectRef>
            <a:fontRef idx="minor">
              <a:schemeClr val="tx1">
                <a:hueOff val="0"/>
                <a:satOff val="0"/>
                <a:lumOff val="0"/>
                <a:alphaOff val="0"/>
              </a:schemeClr>
            </a:fontRef>
          </p:style>
        </p:sp>
        <p:sp>
          <p:nvSpPr>
            <p:cNvPr id="38" name="Conector recto 4"/>
            <p:cNvSpPr/>
            <p:nvPr/>
          </p:nvSpPr>
          <p:spPr>
            <a:xfrm>
              <a:off x="5767492" y="299506"/>
              <a:ext cx="24769" cy="2476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algn="ctr" defTabSz="222250">
                <a:lnSpc>
                  <a:spcPct val="90000"/>
                </a:lnSpc>
                <a:spcBef>
                  <a:spcPct val="0"/>
                </a:spcBef>
                <a:spcAft>
                  <a:spcPct val="35000"/>
                </a:spcAft>
              </a:pPr>
              <a:endParaRPr lang="es-CL" sz="500"/>
            </a:p>
          </p:txBody>
        </p:sp>
      </p:grpSp>
      <p:grpSp>
        <p:nvGrpSpPr>
          <p:cNvPr id="39" name="Grupo 38"/>
          <p:cNvGrpSpPr/>
          <p:nvPr/>
        </p:nvGrpSpPr>
        <p:grpSpPr>
          <a:xfrm>
            <a:off x="7685858" y="1026593"/>
            <a:ext cx="1238481" cy="619240"/>
            <a:chOff x="6027573" y="2271"/>
            <a:chExt cx="1238481" cy="619240"/>
          </a:xfrm>
        </p:grpSpPr>
        <p:sp>
          <p:nvSpPr>
            <p:cNvPr id="40" name="Rectángulo redondeado 39"/>
            <p:cNvSpPr/>
            <p:nvPr/>
          </p:nvSpPr>
          <p:spPr>
            <a:xfrm>
              <a:off x="6027573" y="2271"/>
              <a:ext cx="1238481" cy="619240"/>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41" name="Rectángulo 40"/>
            <p:cNvSpPr/>
            <p:nvPr/>
          </p:nvSpPr>
          <p:spPr>
            <a:xfrm>
              <a:off x="6045710" y="20408"/>
              <a:ext cx="1202207" cy="5829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algn="ctr" defTabSz="533400">
                <a:lnSpc>
                  <a:spcPct val="90000"/>
                </a:lnSpc>
                <a:spcBef>
                  <a:spcPct val="0"/>
                </a:spcBef>
                <a:spcAft>
                  <a:spcPct val="35000"/>
                </a:spcAft>
              </a:pPr>
              <a:r>
                <a:rPr lang="es-CL" sz="1200" dirty="0">
                  <a:solidFill>
                    <a:schemeClr val="tx1"/>
                  </a:solidFill>
                </a:rPr>
                <a:t>Yael Korol.</a:t>
              </a:r>
            </a:p>
          </p:txBody>
        </p:sp>
      </p:grpSp>
    </p:spTree>
    <p:extLst>
      <p:ext uri="{BB962C8B-B14F-4D97-AF65-F5344CB8AC3E}">
        <p14:creationId xmlns:p14="http://schemas.microsoft.com/office/powerpoint/2010/main" val="21259402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499602" y="2959100"/>
            <a:ext cx="184731" cy="369332"/>
          </a:xfrm>
          <a:prstGeom prst="rect">
            <a:avLst/>
          </a:prstGeom>
          <a:noFill/>
        </p:spPr>
        <p:txBody>
          <a:bodyPr wrap="none" rtlCol="0">
            <a:spAutoFit/>
          </a:bodyPr>
          <a:lstStyle/>
          <a:p>
            <a:endParaRPr lang="es-ES">
              <a:solidFill>
                <a:prstClr val="black"/>
              </a:solidFill>
              <a:latin typeface="gobCL"/>
              <a:cs typeface="gobCL"/>
            </a:endParaRPr>
          </a:p>
        </p:txBody>
      </p:sp>
      <p:grpSp>
        <p:nvGrpSpPr>
          <p:cNvPr id="16" name="15 Grupo"/>
          <p:cNvGrpSpPr/>
          <p:nvPr/>
        </p:nvGrpSpPr>
        <p:grpSpPr>
          <a:xfrm>
            <a:off x="4487299" y="6124797"/>
            <a:ext cx="3264887" cy="63001"/>
            <a:chOff x="6885868" y="866180"/>
            <a:chExt cx="631825" cy="866775"/>
          </a:xfrm>
        </p:grpSpPr>
        <p:sp>
          <p:nvSpPr>
            <p:cNvPr id="17" name="Rectangle 6"/>
            <p:cNvSpPr>
              <a:spLocks noChangeArrowheads="1"/>
            </p:cNvSpPr>
            <p:nvPr/>
          </p:nvSpPr>
          <p:spPr bwMode="auto">
            <a:xfrm>
              <a:off x="6885868" y="866180"/>
              <a:ext cx="284163" cy="866775"/>
            </a:xfrm>
            <a:prstGeom prst="rect">
              <a:avLst/>
            </a:prstGeom>
            <a:solidFill>
              <a:srgbClr val="006CB7"/>
            </a:solidFill>
            <a:ln>
              <a:noFill/>
            </a:ln>
            <a:effectLst>
              <a:outerShdw blurRad="254000" dist="38100" dir="2700000" algn="br" rotWithShape="0">
                <a:srgbClr val="808080">
                  <a:alpha val="25000"/>
                </a:srgbClr>
              </a:outerShdw>
            </a:effectLst>
            <a:extLst/>
          </p:spPr>
          <p:txBody>
            <a:bodyPr anchor="ctr"/>
            <a:lstStyle/>
            <a:p>
              <a:pPr>
                <a:defRPr/>
              </a:pPr>
              <a:endParaRPr lang="es-ES">
                <a:solidFill>
                  <a:srgbClr val="FFFFFF"/>
                </a:solidFill>
                <a:latin typeface="Calibri" charset="0"/>
                <a:ea typeface="ヒラギノ角ゴ Pro W3" charset="0"/>
              </a:endParaRPr>
            </a:p>
          </p:txBody>
        </p:sp>
        <p:sp>
          <p:nvSpPr>
            <p:cNvPr id="18" name="Rectangle 7"/>
            <p:cNvSpPr>
              <a:spLocks noChangeArrowheads="1"/>
            </p:cNvSpPr>
            <p:nvPr/>
          </p:nvSpPr>
          <p:spPr bwMode="auto">
            <a:xfrm>
              <a:off x="7170031" y="872530"/>
              <a:ext cx="347662" cy="860425"/>
            </a:xfrm>
            <a:prstGeom prst="rect">
              <a:avLst/>
            </a:prstGeom>
            <a:solidFill>
              <a:srgbClr val="EF4144"/>
            </a:solidFill>
            <a:ln>
              <a:noFill/>
            </a:ln>
            <a:effectLst>
              <a:outerShdw blurRad="254000" dist="38100" dir="2700000" rotWithShape="0">
                <a:srgbClr val="808080">
                  <a:alpha val="25000"/>
                </a:srgbClr>
              </a:outerShdw>
            </a:effectLst>
            <a:extLst/>
          </p:spPr>
          <p:txBody>
            <a:bodyPr anchor="ctr"/>
            <a:lstStyle/>
            <a:p>
              <a:pPr>
                <a:defRPr/>
              </a:pPr>
              <a:endParaRPr lang="es-ES">
                <a:solidFill>
                  <a:srgbClr val="FFFFFF"/>
                </a:solidFill>
                <a:latin typeface="Calibri" charset="0"/>
                <a:ea typeface="ヒラギノ角ゴ Pro W3" charset="0"/>
              </a:endParaRPr>
            </a:p>
          </p:txBody>
        </p:sp>
      </p:grpSp>
      <p:sp>
        <p:nvSpPr>
          <p:cNvPr id="3" name="2 Título"/>
          <p:cNvSpPr>
            <a:spLocks noGrp="1"/>
          </p:cNvSpPr>
          <p:nvPr>
            <p:ph type="ctrTitle"/>
          </p:nvPr>
        </p:nvSpPr>
        <p:spPr>
          <a:xfrm>
            <a:off x="2135560" y="2136650"/>
            <a:ext cx="7918648" cy="1470025"/>
          </a:xfrm>
          <a:prstGeom prst="rect">
            <a:avLst/>
          </a:prstGeom>
        </p:spPr>
        <p:txBody>
          <a:bodyPr/>
          <a:lstStyle/>
          <a:p>
            <a:pPr algn="ctr"/>
            <a:r>
              <a:rPr lang="es-CL" sz="3200" b="1" dirty="0"/>
              <a:t>Compromisos de Género MinTrab</a:t>
            </a:r>
            <a:br>
              <a:rPr lang="es-CL" sz="3200" b="1" dirty="0"/>
            </a:br>
            <a:r>
              <a:rPr lang="es-CL" sz="3200" b="1" dirty="0"/>
              <a:t>2018 – 2022.  </a:t>
            </a:r>
          </a:p>
        </p:txBody>
      </p:sp>
    </p:spTree>
    <p:extLst>
      <p:ext uri="{BB962C8B-B14F-4D97-AF65-F5344CB8AC3E}">
        <p14:creationId xmlns:p14="http://schemas.microsoft.com/office/powerpoint/2010/main" val="3987556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9476" y="0"/>
            <a:ext cx="10485120" cy="1143000"/>
          </a:xfrm>
        </p:spPr>
        <p:txBody>
          <a:bodyPr>
            <a:normAutofit/>
          </a:bodyPr>
          <a:lstStyle/>
          <a:p>
            <a:r>
              <a:rPr lang="es-CL" sz="3200" b="1" dirty="0" smtClean="0"/>
              <a:t>Compromisos Ministeriales de Género - MINTRAB. </a:t>
            </a:r>
            <a:endParaRPr lang="es-CL" sz="3200" b="1" dirty="0"/>
          </a:p>
        </p:txBody>
      </p:sp>
      <p:sp>
        <p:nvSpPr>
          <p:cNvPr id="4" name="Marcador de número de diapositiva 3"/>
          <p:cNvSpPr>
            <a:spLocks noGrp="1"/>
          </p:cNvSpPr>
          <p:nvPr>
            <p:ph type="sldNum" sz="quarter" idx="11"/>
          </p:nvPr>
        </p:nvSpPr>
        <p:spPr/>
        <p:txBody>
          <a:bodyPr/>
          <a:lstStyle/>
          <a:p>
            <a:pPr>
              <a:defRPr/>
            </a:pPr>
            <a:fld id="{743EBD46-7C1B-494A-898A-BC31DADCB0FF}" type="slidenum">
              <a:rPr lang="en-US" altLang="es-CL" smtClean="0"/>
              <a:pPr>
                <a:defRPr/>
              </a:pPr>
              <a:t>7</a:t>
            </a:fld>
            <a:endParaRPr lang="en-US" altLang="es-CL"/>
          </a:p>
        </p:txBody>
      </p:sp>
      <p:sp>
        <p:nvSpPr>
          <p:cNvPr id="5" name="Marcador de contenido 2"/>
          <p:cNvSpPr>
            <a:spLocks noGrp="1"/>
          </p:cNvSpPr>
          <p:nvPr>
            <p:ph idx="1"/>
          </p:nvPr>
        </p:nvSpPr>
        <p:spPr>
          <a:xfrm>
            <a:off x="205159" y="1264287"/>
            <a:ext cx="11648789" cy="5188699"/>
          </a:xfrm>
        </p:spPr>
        <p:txBody>
          <a:bodyPr>
            <a:normAutofit fontScale="92500" lnSpcReduction="20000"/>
          </a:bodyPr>
          <a:lstStyle/>
          <a:p>
            <a:pPr marL="285750" indent="-285750" algn="just"/>
            <a:r>
              <a:rPr lang="es-CL" sz="2000" b="1" dirty="0" smtClean="0"/>
              <a:t>Contar</a:t>
            </a:r>
            <a:r>
              <a:rPr lang="es-CL" sz="1800" b="1" dirty="0" smtClean="0"/>
              <a:t> </a:t>
            </a:r>
            <a:r>
              <a:rPr lang="es-CL" sz="1800" b="1" dirty="0"/>
              <a:t>con una Mesa Ministerial de Género, </a:t>
            </a:r>
            <a:r>
              <a:rPr lang="es-CL" sz="1800" dirty="0"/>
              <a:t>que se encargue de la coordinación y seguimiento de las políticas de igualdad y equidad de género del sector. </a:t>
            </a:r>
            <a:endParaRPr lang="es-CL" sz="1800" dirty="0">
              <a:solidFill>
                <a:schemeClr val="accent2"/>
              </a:solidFill>
            </a:endParaRPr>
          </a:p>
          <a:p>
            <a:pPr marL="285750" indent="-285750" algn="just"/>
            <a:r>
              <a:rPr lang="es-CL" sz="1800" b="1" dirty="0"/>
              <a:t>Contar con formación y capacitación a funcionarios/as públicos </a:t>
            </a:r>
            <a:r>
              <a:rPr lang="es-CL" sz="1800" dirty="0"/>
              <a:t>en igualdad y equidad de género en los Planes de Capacitación (PAC) anuales de cada servicio. </a:t>
            </a:r>
          </a:p>
          <a:p>
            <a:pPr marL="285750" indent="-285750" algn="just"/>
            <a:r>
              <a:rPr lang="es-CL" sz="1800" b="1" dirty="0" smtClean="0"/>
              <a:t>Desarrollar </a:t>
            </a:r>
            <a:r>
              <a:rPr lang="es-CL" sz="1800" b="1" dirty="0"/>
              <a:t>políticas públicas, programas e iniciativas que fomenten la participación</a:t>
            </a:r>
            <a:r>
              <a:rPr lang="es-CL" sz="1800" dirty="0"/>
              <a:t>, desarrollo y ascenso laboral de las mujeres, fomentando así su autonomía económica. </a:t>
            </a:r>
          </a:p>
          <a:p>
            <a:pPr marL="285750" indent="-285750" algn="just"/>
            <a:r>
              <a:rPr lang="es-CL" sz="1800" dirty="0"/>
              <a:t>Elaborar e implementar, en conjunto con el Ministerio de la Mujer y la Equidad de Género, una </a:t>
            </a:r>
            <a:r>
              <a:rPr lang="es-CL" sz="1800" b="1" dirty="0"/>
              <a:t>Reforma al Art. 203 (Sala Cuna) </a:t>
            </a:r>
            <a:r>
              <a:rPr lang="es-CL" sz="1800" dirty="0"/>
              <a:t>que otorgue acceso a todos los hijos/as de madres trabajadoras a través de un fondo solidario. </a:t>
            </a:r>
          </a:p>
          <a:p>
            <a:pPr marL="285750" indent="-285750" algn="just"/>
            <a:r>
              <a:rPr lang="es-CL" sz="1800" b="1" dirty="0"/>
              <a:t>Desarrollar un proyecto de ley de Trabajo a Distancia</a:t>
            </a:r>
            <a:r>
              <a:rPr lang="es-CL" sz="1800" dirty="0"/>
              <a:t>, que fomente la conciliación entre vida laboral y vida familiar/personal, con foco tanto en mujeres como en hombres trabajadores. </a:t>
            </a:r>
          </a:p>
          <a:p>
            <a:pPr marL="285750" indent="-285750" algn="just"/>
            <a:r>
              <a:rPr lang="es-CL" sz="1800" dirty="0"/>
              <a:t>Desarrollar una </a:t>
            </a:r>
            <a:r>
              <a:rPr lang="es-CL" sz="1800" b="1" dirty="0"/>
              <a:t>Reforma al Sistema de Pensiones</a:t>
            </a:r>
            <a:r>
              <a:rPr lang="es-CL" sz="1800" dirty="0"/>
              <a:t> que considere la situación de las mujeres, </a:t>
            </a:r>
            <a:r>
              <a:rPr lang="es-CL" sz="1800" dirty="0" err="1"/>
              <a:t>intencionando</a:t>
            </a:r>
            <a:r>
              <a:rPr lang="es-CL" sz="1800" dirty="0"/>
              <a:t> medidas de apoyo a las mismas. </a:t>
            </a:r>
          </a:p>
          <a:p>
            <a:pPr marL="285750" indent="-285750" algn="just"/>
            <a:r>
              <a:rPr lang="es-CL" sz="1800" b="1" dirty="0"/>
              <a:t>Revisar la normativa vigente en materia de igualdad de remuneraciones </a:t>
            </a:r>
            <a:r>
              <a:rPr lang="es-CL" sz="1800" dirty="0"/>
              <a:t>y promover iniciativas que contribuyan a su mejoramiento. </a:t>
            </a:r>
          </a:p>
          <a:p>
            <a:pPr marL="285750" indent="-285750" algn="just"/>
            <a:r>
              <a:rPr lang="es-CL" sz="2200" dirty="0">
                <a:solidFill>
                  <a:schemeClr val="accent2"/>
                </a:solidFill>
              </a:rPr>
              <a:t>Aplicar el Instructivo Presidencial de fecha 23 de mayo de 2018, que instruye la elaboración y/o actualización de Procedimiento de Denuncia por Maltrato, Acoso Laboral y/o Sexual en cada servicio</a:t>
            </a:r>
          </a:p>
          <a:p>
            <a:pPr marL="285750" indent="-285750" algn="just"/>
            <a:r>
              <a:rPr lang="es-CL" sz="1800" b="1" dirty="0"/>
              <a:t>Potenciar que se reporte anualmente, por parte de las organizaciones, sus indicadores de equidad de género </a:t>
            </a:r>
            <a:r>
              <a:rPr lang="es-CL" sz="1800" dirty="0"/>
              <a:t>(participación laboral femenina, brechas </a:t>
            </a:r>
            <a:r>
              <a:rPr lang="es-CL" sz="1800" dirty="0" err="1"/>
              <a:t>remuneracionales</a:t>
            </a:r>
            <a:r>
              <a:rPr lang="es-CL" sz="1800" dirty="0"/>
              <a:t>, mujeres en cargos de toma de decisiones, entre otras) visibilizando así las áreas con espacio de mejora. </a:t>
            </a:r>
            <a:endParaRPr lang="es-CL" sz="1800" dirty="0">
              <a:solidFill>
                <a:schemeClr val="accent2"/>
              </a:solidFill>
            </a:endParaRPr>
          </a:p>
          <a:p>
            <a:pPr marL="285750" indent="-285750" algn="just"/>
            <a:r>
              <a:rPr lang="es-CL" sz="1800" b="1" dirty="0"/>
              <a:t>Seguimiento al cumplimiento de cláusulas de género en la Reforma Laboral y</a:t>
            </a:r>
            <a:r>
              <a:rPr lang="es-ES" sz="1800" b="1" dirty="0"/>
              <a:t> Política Nacional de Seguridad y Salud en el Trabajo, así como en convenios OIT suscritos por Chile.</a:t>
            </a:r>
            <a:endParaRPr lang="es-CL" sz="1800" b="1" dirty="0"/>
          </a:p>
          <a:p>
            <a:endParaRPr lang="es-CL" sz="1800" i="1" dirty="0"/>
          </a:p>
          <a:p>
            <a:pPr marL="0" indent="0" algn="just">
              <a:buNone/>
            </a:pPr>
            <a:endParaRPr lang="es-CL" sz="1800" dirty="0">
              <a:solidFill>
                <a:schemeClr val="accent2"/>
              </a:solidFill>
            </a:endParaRPr>
          </a:p>
          <a:p>
            <a:pPr marL="0" indent="0" algn="just">
              <a:buNone/>
            </a:pPr>
            <a:endParaRPr lang="es-CL" sz="1800" b="1" dirty="0"/>
          </a:p>
          <a:p>
            <a:endParaRPr lang="es-CL" sz="1800" i="1" dirty="0"/>
          </a:p>
          <a:p>
            <a:endParaRPr lang="es-CL" sz="1800" i="1" dirty="0"/>
          </a:p>
          <a:p>
            <a:endParaRPr lang="es-CL" sz="1800" i="1" dirty="0"/>
          </a:p>
          <a:p>
            <a:endParaRPr lang="es-CL" sz="1800" dirty="0"/>
          </a:p>
        </p:txBody>
      </p:sp>
      <p:sp>
        <p:nvSpPr>
          <p:cNvPr id="3" name="AutoShape 2" descr="Resultado de imagen para che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46566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1"/>
          </p:nvPr>
        </p:nvSpPr>
        <p:spPr/>
        <p:txBody>
          <a:bodyPr/>
          <a:lstStyle/>
          <a:p>
            <a:pPr>
              <a:defRPr/>
            </a:pPr>
            <a:fld id="{743EBD46-7C1B-494A-898A-BC31DADCB0FF}" type="slidenum">
              <a:rPr lang="en-US" altLang="es-CL" smtClean="0"/>
              <a:pPr>
                <a:defRPr/>
              </a:pPr>
              <a:t>8</a:t>
            </a:fld>
            <a:endParaRPr lang="en-US" altLang="es-CL"/>
          </a:p>
        </p:txBody>
      </p:sp>
      <p:sp>
        <p:nvSpPr>
          <p:cNvPr id="5" name="Marcador de contenido 2"/>
          <p:cNvSpPr>
            <a:spLocks noGrp="1"/>
          </p:cNvSpPr>
          <p:nvPr>
            <p:ph idx="1"/>
          </p:nvPr>
        </p:nvSpPr>
        <p:spPr>
          <a:xfrm>
            <a:off x="232756" y="1350215"/>
            <a:ext cx="11316393" cy="5188699"/>
          </a:xfrm>
        </p:spPr>
        <p:txBody>
          <a:bodyPr>
            <a:noAutofit/>
          </a:bodyPr>
          <a:lstStyle/>
          <a:p>
            <a:pPr marL="285750" indent="-285750" algn="just">
              <a:spcBef>
                <a:spcPts val="600"/>
              </a:spcBef>
              <a:spcAft>
                <a:spcPts val="600"/>
              </a:spcAft>
            </a:pPr>
            <a:r>
              <a:rPr lang="es-CL" sz="2000" dirty="0">
                <a:solidFill>
                  <a:schemeClr val="accent2"/>
                </a:solidFill>
              </a:rPr>
              <a:t>Actualizar anualmente un diagnóstico institucional que identifique cuáles son las inequidades, brechas y barreras (IBB) de género sobre las cuales el sector debe </a:t>
            </a:r>
            <a:r>
              <a:rPr lang="es-CL" sz="2000" dirty="0" smtClean="0">
                <a:solidFill>
                  <a:schemeClr val="accent2"/>
                </a:solidFill>
              </a:rPr>
              <a:t>actuar</a:t>
            </a:r>
          </a:p>
          <a:p>
            <a:pPr marL="285750" indent="-285750" algn="just">
              <a:spcBef>
                <a:spcPts val="600"/>
              </a:spcBef>
              <a:spcAft>
                <a:spcPts val="600"/>
              </a:spcAft>
            </a:pPr>
            <a:r>
              <a:rPr lang="es-CL" sz="2000" dirty="0" smtClean="0">
                <a:solidFill>
                  <a:schemeClr val="accent2"/>
                </a:solidFill>
              </a:rPr>
              <a:t>Contar </a:t>
            </a:r>
            <a:r>
              <a:rPr lang="es-CL" sz="2000" dirty="0">
                <a:solidFill>
                  <a:schemeClr val="accent2"/>
                </a:solidFill>
              </a:rPr>
              <a:t>con datos desagregados por sexo en los sistemas de información, estadísticas y estudios del sector, considerando a todos los servicios dependientes</a:t>
            </a:r>
            <a:r>
              <a:rPr lang="es-CL" sz="2000" dirty="0"/>
              <a:t>. </a:t>
            </a:r>
          </a:p>
          <a:p>
            <a:pPr marL="285750" indent="-285750" algn="just">
              <a:spcBef>
                <a:spcPts val="600"/>
              </a:spcBef>
              <a:spcAft>
                <a:spcPts val="600"/>
              </a:spcAft>
            </a:pPr>
            <a:r>
              <a:rPr lang="es-CL" sz="2000" dirty="0">
                <a:solidFill>
                  <a:schemeClr val="accent2"/>
                </a:solidFill>
              </a:rPr>
              <a:t>Incorporación de “banner” de género en los sitios web de los servicios del sector, con información actualizada sobre el trabajo y avances de género tanto a nivel ministerial como a nivel de los servicios. </a:t>
            </a:r>
            <a:endParaRPr lang="es-CL" sz="2000" dirty="0"/>
          </a:p>
          <a:p>
            <a:pPr marL="285750" indent="-285750" algn="just">
              <a:spcBef>
                <a:spcPts val="600"/>
              </a:spcBef>
              <a:spcAft>
                <a:spcPts val="600"/>
              </a:spcAft>
            </a:pPr>
            <a:r>
              <a:rPr lang="es-CL" sz="2000" dirty="0">
                <a:solidFill>
                  <a:schemeClr val="accent2"/>
                </a:solidFill>
              </a:rPr>
              <a:t>Contar con instancias de género en cada uno de los servicios del sector, que permitan profundizar el trabajo de género a nivel de los servicios</a:t>
            </a:r>
            <a:r>
              <a:rPr lang="es-CL" sz="2000" dirty="0"/>
              <a:t>. </a:t>
            </a:r>
          </a:p>
          <a:p>
            <a:pPr marL="285750" indent="-285750" algn="just">
              <a:spcBef>
                <a:spcPts val="600"/>
              </a:spcBef>
              <a:spcAft>
                <a:spcPts val="600"/>
              </a:spcAft>
            </a:pPr>
            <a:r>
              <a:rPr lang="es-CL" sz="2000" dirty="0">
                <a:solidFill>
                  <a:schemeClr val="accent2"/>
                </a:solidFill>
              </a:rPr>
              <a:t>Promover la incorporación y </a:t>
            </a:r>
            <a:r>
              <a:rPr lang="es-CL" sz="2000" dirty="0" err="1">
                <a:solidFill>
                  <a:schemeClr val="accent2"/>
                </a:solidFill>
              </a:rPr>
              <a:t>transversalización</a:t>
            </a:r>
            <a:r>
              <a:rPr lang="es-CL" sz="2000" dirty="0">
                <a:solidFill>
                  <a:schemeClr val="accent2"/>
                </a:solidFill>
              </a:rPr>
              <a:t> del enfoque de género en las licitaciones, programas e iniciativas del sector, estableciendo medidas concretas para su implementación</a:t>
            </a:r>
            <a:r>
              <a:rPr lang="es-CL" sz="2000" dirty="0"/>
              <a:t>. </a:t>
            </a:r>
          </a:p>
          <a:p>
            <a:endParaRPr lang="es-CL" sz="2000" i="1" dirty="0">
              <a:latin typeface="+mj-lt"/>
            </a:endParaRPr>
          </a:p>
          <a:p>
            <a:endParaRPr lang="es-CL" sz="2000" i="1" dirty="0">
              <a:latin typeface="+mj-lt"/>
            </a:endParaRPr>
          </a:p>
          <a:p>
            <a:endParaRPr lang="es-CL" sz="2000" dirty="0">
              <a:latin typeface="+mj-lt"/>
            </a:endParaRPr>
          </a:p>
        </p:txBody>
      </p:sp>
      <p:pic>
        <p:nvPicPr>
          <p:cNvPr id="3" name="Imagen 2"/>
          <p:cNvPicPr>
            <a:picLocks noChangeAspect="1"/>
          </p:cNvPicPr>
          <p:nvPr/>
        </p:nvPicPr>
        <p:blipFill>
          <a:blip r:embed="rId2"/>
          <a:stretch>
            <a:fillRect/>
          </a:stretch>
        </p:blipFill>
        <p:spPr>
          <a:xfrm>
            <a:off x="-864627" y="90214"/>
            <a:ext cx="10486029" cy="1146147"/>
          </a:xfrm>
          <a:prstGeom prst="rect">
            <a:avLst/>
          </a:prstGeom>
        </p:spPr>
      </p:pic>
    </p:spTree>
    <p:extLst>
      <p:ext uri="{BB962C8B-B14F-4D97-AF65-F5344CB8AC3E}">
        <p14:creationId xmlns:p14="http://schemas.microsoft.com/office/powerpoint/2010/main" val="8030750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12693" y="109741"/>
            <a:ext cx="10972800" cy="1143000"/>
          </a:xfrm>
        </p:spPr>
        <p:txBody>
          <a:bodyPr>
            <a:normAutofit/>
          </a:bodyPr>
          <a:lstStyle/>
          <a:p>
            <a:r>
              <a:rPr lang="es-CL" sz="3200" b="1" dirty="0" smtClean="0"/>
              <a:t>Objetivos institucionales </a:t>
            </a:r>
            <a:endParaRPr lang="es-CL" sz="3200"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517289831"/>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9516589"/>
      </p:ext>
    </p:extLst>
  </p:cSld>
  <p:clrMapOvr>
    <a:masterClrMapping/>
  </p:clrMapOvr>
  <p:timing>
    <p:tnLst>
      <p:par>
        <p:cTn id="1" dur="indefinite" restart="never" nodeType="tmRoot"/>
      </p:par>
    </p:tnLst>
  </p:timing>
</p:sld>
</file>

<file path=ppt/theme/theme1.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12536</TotalTime>
  <Words>3180</Words>
  <Application>Microsoft Office PowerPoint</Application>
  <PresentationFormat>Panorámica</PresentationFormat>
  <Paragraphs>260</Paragraphs>
  <Slides>23</Slides>
  <Notes>2</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23</vt:i4>
      </vt:variant>
    </vt:vector>
  </HeadingPairs>
  <TitlesOfParts>
    <vt:vector size="32" baseType="lpstr">
      <vt:lpstr>Arial</vt:lpstr>
      <vt:lpstr>Calibri</vt:lpstr>
      <vt:lpstr>Corbel</vt:lpstr>
      <vt:lpstr>gobCL</vt:lpstr>
      <vt:lpstr>Times New Roman</vt:lpstr>
      <vt:lpstr>Wingdings</vt:lpstr>
      <vt:lpstr>ヒラギノ角ゴ Pro W3</vt:lpstr>
      <vt:lpstr>13_Office Theme</vt:lpstr>
      <vt:lpstr>Office Theme</vt:lpstr>
      <vt:lpstr>Presentación de PowerPoint</vt:lpstr>
      <vt:lpstr>Antecedentes</vt:lpstr>
      <vt:lpstr>Chile ha suscrito /adscrito acuerdos internacionales</vt:lpstr>
      <vt:lpstr>Presentación de PowerPoint</vt:lpstr>
      <vt:lpstr>Integrantes Mesa Ministerial de Género Ministerio del Trabajo y Previsión Social</vt:lpstr>
      <vt:lpstr>Compromisos de Género MinTrab 2018 – 2022.  </vt:lpstr>
      <vt:lpstr>Compromisos Ministeriales de Género - MINTRAB. </vt:lpstr>
      <vt:lpstr>Presentación de PowerPoint</vt:lpstr>
      <vt:lpstr>Objetivos institucionales </vt:lpstr>
      <vt:lpstr>Plan de trabajo de ChileValora 2019 -2022 </vt:lpstr>
      <vt:lpstr>Línea de acción 1 – Compromisos con Mintrab </vt:lpstr>
      <vt:lpstr>Presentación de PowerPoint</vt:lpstr>
      <vt:lpstr>Presentación de PowerPoint</vt:lpstr>
      <vt:lpstr>Presentación de PowerPoint</vt:lpstr>
      <vt:lpstr>Presentación de PowerPoint</vt:lpstr>
      <vt:lpstr>Presentación de PowerPoint</vt:lpstr>
      <vt:lpstr>Presentación de PowerPoint</vt:lpstr>
      <vt:lpstr>Propuesta de actores para conformar instancia de Genero  - ChileValora</vt:lpstr>
      <vt:lpstr>Hitos 2019 ( primer semestre) </vt:lpstr>
      <vt:lpstr>Presentación de PowerPoint</vt:lpstr>
      <vt:lpstr>Desafíos institucionales </vt:lpstr>
      <vt:lpstr>Presentación de PowerPoint</vt:lpstr>
      <vt:lpstr>Glosario1</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Hewlett-Packard Company</dc:creator>
  <cp:lastModifiedBy>Catalina Victoria Rebollo Andonie</cp:lastModifiedBy>
  <cp:revision>100</cp:revision>
  <cp:lastPrinted>2018-11-22T12:39:56Z</cp:lastPrinted>
  <dcterms:created xsi:type="dcterms:W3CDTF">2018-05-14T12:59:29Z</dcterms:created>
  <dcterms:modified xsi:type="dcterms:W3CDTF">2019-03-07T15:34:59Z</dcterms:modified>
</cp:coreProperties>
</file>